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50" r:id="rId2"/>
  </p:sldMasterIdLst>
  <p:notesMasterIdLst>
    <p:notesMasterId r:id="rId37"/>
  </p:notesMasterIdLst>
  <p:sldIdLst>
    <p:sldId id="318" r:id="rId3"/>
    <p:sldId id="319" r:id="rId4"/>
    <p:sldId id="320" r:id="rId5"/>
    <p:sldId id="321" r:id="rId6"/>
    <p:sldId id="322" r:id="rId7"/>
    <p:sldId id="323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1" r:id="rId35"/>
    <p:sldId id="352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 snapToGrid="0">
      <p:cViewPr varScale="1">
        <p:scale>
          <a:sx n="37" d="100"/>
          <a:sy n="37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C27329-738E-46C6-ADDB-7024EDEA463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27329-738E-46C6-ADDB-7024EDEA463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4D30A7D-AF22-4E1F-82AF-94E741F078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C23AF-467E-423E-B70A-609F4BF247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4DAD7-6E60-41A4-9CE8-11CCC4CBC2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679B86B-06E4-493B-AE51-B007E7170A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89279-40EA-41F8-9B25-C0F2E1F120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625DC1-ADA4-46BC-BD30-497228CD81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D6A2F-CDB5-4537-80EC-3AD17616F2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972CE-04FB-46BA-B3D3-468786BE4C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DCD9D-8DDB-45AE-9FCA-0D8DF51B45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98DFF-0B75-4DE1-82A3-6AD4BC7366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4A73C-6BFC-41E2-8B8E-BBEDD96F5F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C710D-F848-4B3A-8837-C5CBFB4CDC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CB3C9-4897-494A-93B4-DAE381F18F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AC91DB-B683-4840-9DA2-574E346E55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EF768-62CF-4133-A208-9BCEA0A9EA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525F7-97E9-43B0-ADC5-4803E90831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BB2A9-5D41-4113-8033-A34E058D57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4B47C-26F3-4351-BD0B-C1F70E8E66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B9071-D92D-4130-9EE9-2110222BF1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3BAED-F1D8-4EE6-A813-BF59F61BB1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A65A-C16B-47E9-929C-A670BCA50E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387F7-276B-4418-9C38-1DD6FF8D8B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AA40741-1FF2-48E1-8AF3-682BA9DBB102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med" advClick="0" advTm="3000">
    <p:wedg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7FBECA5-7A37-4A6A-A742-1871AE421728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3000">
    <p:wedge/>
  </p:transition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588" y="2545978"/>
            <a:ext cx="7566212" cy="2026024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800" b="1" dirty="0" smtClean="0">
                <a:solidFill>
                  <a:srgbClr val="147B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RES’ 2011 Royal Wedding Celebration</a:t>
            </a:r>
            <a:endParaRPr lang="en-US" sz="4000" b="1" dirty="0">
              <a:solidFill>
                <a:srgbClr val="147B9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59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59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3353" y="330909"/>
            <a:ext cx="6316662" cy="1143000"/>
          </a:xfrm>
        </p:spPr>
        <p:txBody>
          <a:bodyPr/>
          <a:lstStyle/>
          <a:p>
            <a:r>
              <a:rPr lang="en-US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SCHOOL MISSION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458200" cy="50292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3600" b="1" dirty="0">
                <a:solidFill>
                  <a:schemeClr val="tx2"/>
                </a:solidFill>
                <a:latin typeface="Comic Sans MS" pitchFamily="66" charset="0"/>
              </a:rPr>
              <a:t>To encourage the development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 b="1" dirty="0">
                <a:solidFill>
                  <a:schemeClr val="tx2"/>
                </a:solidFill>
                <a:latin typeface="Comic Sans MS" pitchFamily="66" charset="0"/>
              </a:rPr>
              <a:t>of each student’s full potential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 b="1" dirty="0">
                <a:solidFill>
                  <a:schemeClr val="tx2"/>
                </a:solidFill>
                <a:latin typeface="Comic Sans MS" pitchFamily="66" charset="0"/>
              </a:rPr>
              <a:t>by nurturing a love of learning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 b="1" dirty="0">
                <a:solidFill>
                  <a:schemeClr val="tx2"/>
                </a:solidFill>
                <a:latin typeface="Comic Sans MS" pitchFamily="66" charset="0"/>
              </a:rPr>
              <a:t>and fostering respect for the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 b="1" dirty="0">
                <a:solidFill>
                  <a:schemeClr val="tx2"/>
                </a:solidFill>
                <a:latin typeface="Comic Sans MS" pitchFamily="66" charset="0"/>
              </a:rPr>
              <a:t>uniqueness of each individual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 b="1" dirty="0">
                <a:solidFill>
                  <a:schemeClr val="tx2"/>
                </a:solidFill>
                <a:latin typeface="Comic Sans MS" pitchFamily="66" charset="0"/>
              </a:rPr>
              <a:t>through a safe and friendly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 b="1" dirty="0">
                <a:solidFill>
                  <a:schemeClr val="tx2"/>
                </a:solidFill>
                <a:latin typeface="Comic Sans MS" pitchFamily="66" charset="0"/>
              </a:rPr>
              <a:t>school community</a:t>
            </a:r>
            <a:r>
              <a:rPr lang="en-US" sz="3600" dirty="0">
                <a:solidFill>
                  <a:schemeClr val="tx2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5562600"/>
            <a:ext cx="12954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 descr="bs01316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0" cy="1600200"/>
          </a:xfrm>
          <a:prstGeom prst="rect">
            <a:avLst/>
          </a:prstGeom>
          <a:noFill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1175" y="5845175"/>
            <a:ext cx="10128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58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67909" y="1617784"/>
            <a:ext cx="5544571" cy="4158429"/>
          </a:xfr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58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6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yal Weddin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yal Wedding 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yal Wedding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01543" y="1600200"/>
            <a:ext cx="5111076" cy="4525963"/>
          </a:xfrm>
        </p:spPr>
      </p:pic>
    </p:spTree>
  </p:cSld>
  <p:clrMapOvr>
    <a:masterClrMapping/>
  </p:clrMapOvr>
  <p:transition spd="med" advClick="0" advTm="3000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5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59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59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59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59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3059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9773" y="1600200"/>
            <a:ext cx="6034617" cy="4525963"/>
          </a:xfr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4429_slide">
  <a:themeElements>
    <a:clrScheme name="Office Theme 2">
      <a:dk1>
        <a:srgbClr val="000000"/>
      </a:dk1>
      <a:lt1>
        <a:srgbClr val="FFFFFF"/>
      </a:lt1>
      <a:dk2>
        <a:srgbClr val="8B4500"/>
      </a:dk2>
      <a:lt2>
        <a:srgbClr val="FFFFFF"/>
      </a:lt2>
      <a:accent1>
        <a:srgbClr val="FAC751"/>
      </a:accent1>
      <a:accent2>
        <a:srgbClr val="F8A285"/>
      </a:accent2>
      <a:accent3>
        <a:srgbClr val="C4B0AA"/>
      </a:accent3>
      <a:accent4>
        <a:srgbClr val="DADADA"/>
      </a:accent4>
      <a:accent5>
        <a:srgbClr val="FCE0B3"/>
      </a:accent5>
      <a:accent6>
        <a:srgbClr val="E19278"/>
      </a:accent6>
      <a:hlink>
        <a:srgbClr val="FFCB99"/>
      </a:hlink>
      <a:folHlink>
        <a:srgbClr val="FBB7D1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844500"/>
        </a:dk2>
        <a:lt2>
          <a:srgbClr val="FFFFFF"/>
        </a:lt2>
        <a:accent1>
          <a:srgbClr val="F2AB5A"/>
        </a:accent1>
        <a:accent2>
          <a:srgbClr val="EBD647"/>
        </a:accent2>
        <a:accent3>
          <a:srgbClr val="C2B0AA"/>
        </a:accent3>
        <a:accent4>
          <a:srgbClr val="DADADA"/>
        </a:accent4>
        <a:accent5>
          <a:srgbClr val="F7D2B5"/>
        </a:accent5>
        <a:accent6>
          <a:srgbClr val="D5C23F"/>
        </a:accent6>
        <a:hlink>
          <a:srgbClr val="FCC383"/>
        </a:hlink>
        <a:folHlink>
          <a:srgbClr val="EEE1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8B4500"/>
        </a:dk2>
        <a:lt2>
          <a:srgbClr val="FFFFFF"/>
        </a:lt2>
        <a:accent1>
          <a:srgbClr val="FAC751"/>
        </a:accent1>
        <a:accent2>
          <a:srgbClr val="F8A285"/>
        </a:accent2>
        <a:accent3>
          <a:srgbClr val="C4B0AA"/>
        </a:accent3>
        <a:accent4>
          <a:srgbClr val="DADADA"/>
        </a:accent4>
        <a:accent5>
          <a:srgbClr val="FCE0B3"/>
        </a:accent5>
        <a:accent6>
          <a:srgbClr val="E19278"/>
        </a:accent6>
        <a:hlink>
          <a:srgbClr val="FFCB99"/>
        </a:hlink>
        <a:folHlink>
          <a:srgbClr val="FBB7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8B4500"/>
        </a:dk2>
        <a:lt2>
          <a:srgbClr val="FFFFFF"/>
        </a:lt2>
        <a:accent1>
          <a:srgbClr val="49D3D3"/>
        </a:accent1>
        <a:accent2>
          <a:srgbClr val="F7AF6E"/>
        </a:accent2>
        <a:accent3>
          <a:srgbClr val="C4B0AA"/>
        </a:accent3>
        <a:accent4>
          <a:srgbClr val="DADADA"/>
        </a:accent4>
        <a:accent5>
          <a:srgbClr val="B1E6E6"/>
        </a:accent5>
        <a:accent6>
          <a:srgbClr val="E09E63"/>
        </a:accent6>
        <a:hlink>
          <a:srgbClr val="BDDC6F"/>
        </a:hlink>
        <a:folHlink>
          <a:srgbClr val="B9BC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8B4500"/>
        </a:dk2>
        <a:lt2>
          <a:srgbClr val="FFFFFF"/>
        </a:lt2>
        <a:accent1>
          <a:srgbClr val="E0ABEB"/>
        </a:accent1>
        <a:accent2>
          <a:srgbClr val="86C5F8"/>
        </a:accent2>
        <a:accent3>
          <a:srgbClr val="C4B0AA"/>
        </a:accent3>
        <a:accent4>
          <a:srgbClr val="DADADA"/>
        </a:accent4>
        <a:accent5>
          <a:srgbClr val="EDD2F3"/>
        </a:accent5>
        <a:accent6>
          <a:srgbClr val="79B2E1"/>
        </a:accent6>
        <a:hlink>
          <a:srgbClr val="FFCB98"/>
        </a:hlink>
        <a:folHlink>
          <a:srgbClr val="DCE5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AB5A"/>
        </a:accent1>
        <a:accent2>
          <a:srgbClr val="EBD647"/>
        </a:accent2>
        <a:accent3>
          <a:srgbClr val="FFFFFF"/>
        </a:accent3>
        <a:accent4>
          <a:srgbClr val="000000"/>
        </a:accent4>
        <a:accent5>
          <a:srgbClr val="F7D2B5"/>
        </a:accent5>
        <a:accent6>
          <a:srgbClr val="D5C23F"/>
        </a:accent6>
        <a:hlink>
          <a:srgbClr val="FCC383"/>
        </a:hlink>
        <a:folHlink>
          <a:srgbClr val="EEE1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AC751"/>
        </a:accent1>
        <a:accent2>
          <a:srgbClr val="F8A285"/>
        </a:accent2>
        <a:accent3>
          <a:srgbClr val="FFFFFF"/>
        </a:accent3>
        <a:accent4>
          <a:srgbClr val="000000"/>
        </a:accent4>
        <a:accent5>
          <a:srgbClr val="FCE0B3"/>
        </a:accent5>
        <a:accent6>
          <a:srgbClr val="E19278"/>
        </a:accent6>
        <a:hlink>
          <a:srgbClr val="FFCB99"/>
        </a:hlink>
        <a:folHlink>
          <a:srgbClr val="FBB7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49D3D3"/>
        </a:accent1>
        <a:accent2>
          <a:srgbClr val="F7AF6E"/>
        </a:accent2>
        <a:accent3>
          <a:srgbClr val="FFFFFF"/>
        </a:accent3>
        <a:accent4>
          <a:srgbClr val="000000"/>
        </a:accent4>
        <a:accent5>
          <a:srgbClr val="B1E6E6"/>
        </a:accent5>
        <a:accent6>
          <a:srgbClr val="E09E63"/>
        </a:accent6>
        <a:hlink>
          <a:srgbClr val="BDDC6F"/>
        </a:hlink>
        <a:folHlink>
          <a:srgbClr val="B9BCF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0ABEB"/>
        </a:accent1>
        <a:accent2>
          <a:srgbClr val="86C5F8"/>
        </a:accent2>
        <a:accent3>
          <a:srgbClr val="FFFFFF"/>
        </a:accent3>
        <a:accent4>
          <a:srgbClr val="000000"/>
        </a:accent4>
        <a:accent5>
          <a:srgbClr val="EDD2F3"/>
        </a:accent5>
        <a:accent6>
          <a:srgbClr val="79B2E1"/>
        </a:accent6>
        <a:hlink>
          <a:srgbClr val="FFCB98"/>
        </a:hlink>
        <a:folHlink>
          <a:srgbClr val="DCE5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8B4500"/>
      </a:dk2>
      <a:lt2>
        <a:srgbClr val="FFFFFF"/>
      </a:lt2>
      <a:accent1>
        <a:srgbClr val="FAC751"/>
      </a:accent1>
      <a:accent2>
        <a:srgbClr val="F8A285"/>
      </a:accent2>
      <a:accent3>
        <a:srgbClr val="C4B0AA"/>
      </a:accent3>
      <a:accent4>
        <a:srgbClr val="DADADA"/>
      </a:accent4>
      <a:accent5>
        <a:srgbClr val="FCE0B3"/>
      </a:accent5>
      <a:accent6>
        <a:srgbClr val="E19278"/>
      </a:accent6>
      <a:hlink>
        <a:srgbClr val="FFCB99"/>
      </a:hlink>
      <a:folHlink>
        <a:srgbClr val="FBB7D1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844500"/>
        </a:dk2>
        <a:lt2>
          <a:srgbClr val="FFFFFF"/>
        </a:lt2>
        <a:accent1>
          <a:srgbClr val="F2AB5A"/>
        </a:accent1>
        <a:accent2>
          <a:srgbClr val="EBD647"/>
        </a:accent2>
        <a:accent3>
          <a:srgbClr val="C2B0AA"/>
        </a:accent3>
        <a:accent4>
          <a:srgbClr val="DADADA"/>
        </a:accent4>
        <a:accent5>
          <a:srgbClr val="F7D2B5"/>
        </a:accent5>
        <a:accent6>
          <a:srgbClr val="D5C23F"/>
        </a:accent6>
        <a:hlink>
          <a:srgbClr val="FCC383"/>
        </a:hlink>
        <a:folHlink>
          <a:srgbClr val="EEE1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8B4500"/>
        </a:dk2>
        <a:lt2>
          <a:srgbClr val="FFFFFF"/>
        </a:lt2>
        <a:accent1>
          <a:srgbClr val="FAC751"/>
        </a:accent1>
        <a:accent2>
          <a:srgbClr val="F8A285"/>
        </a:accent2>
        <a:accent3>
          <a:srgbClr val="C4B0AA"/>
        </a:accent3>
        <a:accent4>
          <a:srgbClr val="DADADA"/>
        </a:accent4>
        <a:accent5>
          <a:srgbClr val="FCE0B3"/>
        </a:accent5>
        <a:accent6>
          <a:srgbClr val="E19278"/>
        </a:accent6>
        <a:hlink>
          <a:srgbClr val="FFCB99"/>
        </a:hlink>
        <a:folHlink>
          <a:srgbClr val="FBB7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8B4500"/>
        </a:dk2>
        <a:lt2>
          <a:srgbClr val="FFFFFF"/>
        </a:lt2>
        <a:accent1>
          <a:srgbClr val="49D3D3"/>
        </a:accent1>
        <a:accent2>
          <a:srgbClr val="F7AF6E"/>
        </a:accent2>
        <a:accent3>
          <a:srgbClr val="C4B0AA"/>
        </a:accent3>
        <a:accent4>
          <a:srgbClr val="DADADA"/>
        </a:accent4>
        <a:accent5>
          <a:srgbClr val="B1E6E6"/>
        </a:accent5>
        <a:accent6>
          <a:srgbClr val="E09E63"/>
        </a:accent6>
        <a:hlink>
          <a:srgbClr val="BDDC6F"/>
        </a:hlink>
        <a:folHlink>
          <a:srgbClr val="B9BC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8B4500"/>
        </a:dk2>
        <a:lt2>
          <a:srgbClr val="FFFFFF"/>
        </a:lt2>
        <a:accent1>
          <a:srgbClr val="E0ABEB"/>
        </a:accent1>
        <a:accent2>
          <a:srgbClr val="86C5F8"/>
        </a:accent2>
        <a:accent3>
          <a:srgbClr val="C4B0AA"/>
        </a:accent3>
        <a:accent4>
          <a:srgbClr val="DADADA"/>
        </a:accent4>
        <a:accent5>
          <a:srgbClr val="EDD2F3"/>
        </a:accent5>
        <a:accent6>
          <a:srgbClr val="79B2E1"/>
        </a:accent6>
        <a:hlink>
          <a:srgbClr val="FFCB98"/>
        </a:hlink>
        <a:folHlink>
          <a:srgbClr val="DCE5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AB5A"/>
        </a:accent1>
        <a:accent2>
          <a:srgbClr val="EBD647"/>
        </a:accent2>
        <a:accent3>
          <a:srgbClr val="FFFFFF"/>
        </a:accent3>
        <a:accent4>
          <a:srgbClr val="000000"/>
        </a:accent4>
        <a:accent5>
          <a:srgbClr val="F7D2B5"/>
        </a:accent5>
        <a:accent6>
          <a:srgbClr val="D5C23F"/>
        </a:accent6>
        <a:hlink>
          <a:srgbClr val="FCC383"/>
        </a:hlink>
        <a:folHlink>
          <a:srgbClr val="EEE1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AC751"/>
        </a:accent1>
        <a:accent2>
          <a:srgbClr val="F8A285"/>
        </a:accent2>
        <a:accent3>
          <a:srgbClr val="FFFFFF"/>
        </a:accent3>
        <a:accent4>
          <a:srgbClr val="000000"/>
        </a:accent4>
        <a:accent5>
          <a:srgbClr val="FCE0B3"/>
        </a:accent5>
        <a:accent6>
          <a:srgbClr val="E19278"/>
        </a:accent6>
        <a:hlink>
          <a:srgbClr val="FFCB99"/>
        </a:hlink>
        <a:folHlink>
          <a:srgbClr val="FBB7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49D3D3"/>
        </a:accent1>
        <a:accent2>
          <a:srgbClr val="F7AF6E"/>
        </a:accent2>
        <a:accent3>
          <a:srgbClr val="FFFFFF"/>
        </a:accent3>
        <a:accent4>
          <a:srgbClr val="000000"/>
        </a:accent4>
        <a:accent5>
          <a:srgbClr val="B1E6E6"/>
        </a:accent5>
        <a:accent6>
          <a:srgbClr val="E09E63"/>
        </a:accent6>
        <a:hlink>
          <a:srgbClr val="BDDC6F"/>
        </a:hlink>
        <a:folHlink>
          <a:srgbClr val="B9BCF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0ABEB"/>
        </a:accent1>
        <a:accent2>
          <a:srgbClr val="86C5F8"/>
        </a:accent2>
        <a:accent3>
          <a:srgbClr val="FFFFFF"/>
        </a:accent3>
        <a:accent4>
          <a:srgbClr val="000000"/>
        </a:accent4>
        <a:accent5>
          <a:srgbClr val="EDD2F3"/>
        </a:accent5>
        <a:accent6>
          <a:srgbClr val="79B2E1"/>
        </a:accent6>
        <a:hlink>
          <a:srgbClr val="FFCB98"/>
        </a:hlink>
        <a:folHlink>
          <a:srgbClr val="DCE5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ind_4429_slide</Template>
  <TotalTime>0</TotalTime>
  <Words>68</Words>
  <Application>Microsoft Office PowerPoint</Application>
  <PresentationFormat>On-screen Show (4:3)</PresentationFormat>
  <Paragraphs>43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ind_4429_slide</vt:lpstr>
      <vt:lpstr>1_Default Design</vt:lpstr>
      <vt:lpstr>  RES’ 2011 Royal Wedding Celebration</vt:lpstr>
      <vt:lpstr>SCHOOL MISSION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2011-05-07T18:23:39Z</dcterms:created>
  <dcterms:modified xsi:type="dcterms:W3CDTF">2011-05-07T18:33:18Z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