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2E1B9-1096-43EB-8450-B952354C7B2A}" v="2" dt="2020-10-14T16:13:00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CBA63FA-5B51-4C5E-A76F-A1233F076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990" y="5748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4B65C-B5BB-4E99-A741-77BACB9DA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9168" y="5797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A30F1-9980-42BA-82A5-81A370D6A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689" y="5764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4C2AE-D703-43BD-992B-31A966E72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496" y="5764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144AB-19BB-4473-B81C-9467C0260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1003" y="57889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0131F-AAA7-41F6-B87F-C274E3FB7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496" y="57072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33CB3-EB04-4791-A574-4E0418521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8153" y="57072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3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0242D-1775-46CC-A283-43C47796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675" y="57154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FDB68-A84C-4156-A9DE-00B406170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7333" y="575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0E0CBF50F3B40B9954839FF1F6110" ma:contentTypeVersion="10" ma:contentTypeDescription="Create a new document." ma:contentTypeScope="" ma:versionID="b46b15a07625346ddf09e3fe93dcf75b">
  <xsd:schema xmlns:xsd="http://www.w3.org/2001/XMLSchema" xmlns:xs="http://www.w3.org/2001/XMLSchema" xmlns:p="http://schemas.microsoft.com/office/2006/metadata/properties" xmlns:ns2="2bd2af93-a3d6-41e0-a486-9a055dcbaa17" targetNamespace="http://schemas.microsoft.com/office/2006/metadata/properties" ma:root="true" ma:fieldsID="4f851080216c958d9c6d3daa1d7364a6" ns2:_="">
    <xsd:import namespace="2bd2af93-a3d6-41e0-a486-9a055dcba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impri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2af93-a3d6-41e0-a486-9a055dcba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imprimer" ma:index="17" nillable="true" ma:displayName="a imprimer" ma:default="1" ma:format="Dropdown" ma:internalName="aimprim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mprimer xmlns="2bd2af93-a3d6-41e0-a486-9a055dcbaa17">true</aimprim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55FB0-E22B-4F8B-8524-F9D59FE1D51C}"/>
</file>

<file path=customXml/itemProps2.xml><?xml version="1.0" encoding="utf-8"?>
<ds:datastoreItem xmlns:ds="http://schemas.openxmlformats.org/officeDocument/2006/customXml" ds:itemID="{8F77D69D-B19A-4961-9D75-8ADEC971C9F0}">
  <ds:schemaRefs>
    <ds:schemaRef ds:uri="http://purl.org/dc/terms/"/>
    <ds:schemaRef ds:uri="http://schemas.openxmlformats.org/package/2006/metadata/core-properties"/>
    <ds:schemaRef ds:uri="5d9a5389-8874-45a0-aed6-c5ab75d695b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21C1F1-7316-47CA-9552-5EC12FF63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Desveaux, Amanda     (ASD-W)</cp:lastModifiedBy>
  <cp:revision>17</cp:revision>
  <dcterms:created xsi:type="dcterms:W3CDTF">2019-11-25T19:04:58Z</dcterms:created>
  <dcterms:modified xsi:type="dcterms:W3CDTF">2020-10-14T16:13:17Z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0x0101006ED0E0CBF50F3B40B9954839FF1F6110</vt:lpwstr>
  </property>
</Properties>
</file>