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1" r:id="rId9"/>
    <p:sldId id="260" r:id="rId10"/>
    <p:sldId id="263" r:id="rId11"/>
    <p:sldId id="262" r:id="rId12"/>
    <p:sldId id="264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C49667-3C36-469F-ABAD-183A6F95A0FA}" v="9" dt="2020-09-23T11:33:02.4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2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3754582"/>
            <a:ext cx="10388138" cy="1942130"/>
          </a:xfrm>
        </p:spPr>
        <p:txBody>
          <a:bodyPr/>
          <a:lstStyle/>
          <a:p>
            <a:pPr algn="ctr"/>
            <a:r>
              <a:rPr lang="fr-CA" dirty="0"/>
              <a:t>les cheveux </a:t>
            </a:r>
            <a:r>
              <a:rPr lang="fr-CA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bruns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063345" y="1039092"/>
            <a:ext cx="3297382" cy="831272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les cheveux bruns</a:t>
            </a:r>
            <a:endParaRPr lang="fr-CA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740" y="841287"/>
            <a:ext cx="1443372" cy="3097364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6185139" y="1233579"/>
            <a:ext cx="1878206" cy="112142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3520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3754582"/>
            <a:ext cx="10388138" cy="1942130"/>
          </a:xfrm>
        </p:spPr>
        <p:txBody>
          <a:bodyPr/>
          <a:lstStyle/>
          <a:p>
            <a:pPr algn="ctr"/>
            <a:r>
              <a:rPr lang="fr-CA" dirty="0"/>
              <a:t>les cheveux </a:t>
            </a:r>
            <a:r>
              <a:rPr lang="fr-CA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blonds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8063345" y="1039092"/>
            <a:ext cx="3297382" cy="831272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800" b="1" dirty="0">
                <a:ln/>
                <a:solidFill>
                  <a:schemeClr val="accent3"/>
                </a:solidFill>
              </a:rPr>
              <a:t>les cheveux </a:t>
            </a:r>
            <a:r>
              <a:rPr lang="fr-CA" sz="2800" b="1" dirty="0">
                <a:ln/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blonds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349" y="836761"/>
            <a:ext cx="2284616" cy="2566985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H="1" flipV="1">
            <a:off x="5404657" y="1362974"/>
            <a:ext cx="2658689" cy="382699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6027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3754582"/>
            <a:ext cx="10388138" cy="1942130"/>
          </a:xfrm>
        </p:spPr>
        <p:txBody>
          <a:bodyPr/>
          <a:lstStyle/>
          <a:p>
            <a:pPr algn="ctr"/>
            <a:r>
              <a:rPr lang="fr-CA" dirty="0"/>
              <a:t>les cheveux </a:t>
            </a:r>
            <a:r>
              <a:rPr lang="fr-C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roux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8063345" y="1039092"/>
            <a:ext cx="3297382" cy="831272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fr-CA" sz="2800" b="1" dirty="0">
                <a:ln/>
                <a:solidFill>
                  <a:schemeClr val="accent3"/>
                </a:solidFill>
              </a:rPr>
              <a:t>les cheveux </a:t>
            </a:r>
            <a:r>
              <a:rPr lang="fr-CA" sz="2800" b="1" dirty="0">
                <a:ln/>
                <a:solidFill>
                  <a:srgbClr val="FF0000"/>
                </a:solidFill>
              </a:rPr>
              <a:t>roux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818" y="1293961"/>
            <a:ext cx="3044619" cy="2144383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>
            <a:off x="6150634" y="1293961"/>
            <a:ext cx="1912711" cy="301926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198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3754582"/>
            <a:ext cx="10388138" cy="1942130"/>
          </a:xfrm>
        </p:spPr>
        <p:txBody>
          <a:bodyPr/>
          <a:lstStyle/>
          <a:p>
            <a:pPr algn="ctr"/>
            <a:r>
              <a:rPr lang="fr-CA" dirty="0"/>
              <a:t>les cheveux </a:t>
            </a:r>
            <a:r>
              <a:rPr lang="fr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noirs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8063345" y="1039092"/>
            <a:ext cx="3297382" cy="831272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800" b="1" dirty="0">
                <a:ln/>
                <a:solidFill>
                  <a:schemeClr val="accent3"/>
                </a:solidFill>
              </a:rPr>
              <a:t>les  cheveux </a:t>
            </a:r>
            <a:r>
              <a:rPr lang="fr-CA" sz="2800" b="1" dirty="0">
                <a:ln/>
                <a:solidFill>
                  <a:schemeClr val="tx1"/>
                </a:solidFill>
              </a:rPr>
              <a:t>noirs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452" y="838854"/>
            <a:ext cx="2306833" cy="3103418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H="1" flipV="1">
            <a:off x="5952226" y="1039092"/>
            <a:ext cx="2111120" cy="166255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08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3754582"/>
            <a:ext cx="10388138" cy="1942130"/>
          </a:xfrm>
        </p:spPr>
        <p:txBody>
          <a:bodyPr/>
          <a:lstStyle/>
          <a:p>
            <a:pPr algn="ctr"/>
            <a:r>
              <a:rPr lang="fr-CA" dirty="0"/>
              <a:t>les yeux </a:t>
            </a:r>
            <a:r>
              <a:rPr lang="fr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noirs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8063345" y="1039092"/>
            <a:ext cx="3297382" cy="831272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800" b="1" dirty="0">
                <a:ln/>
                <a:solidFill>
                  <a:schemeClr val="accent3"/>
                </a:solidFill>
              </a:rPr>
              <a:t>les  yeux </a:t>
            </a:r>
            <a:r>
              <a:rPr lang="fr-CA" sz="2800" b="1" dirty="0">
                <a:ln/>
                <a:solidFill>
                  <a:schemeClr val="tx1"/>
                </a:solidFill>
              </a:rPr>
              <a:t>noirs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705" y="1171363"/>
            <a:ext cx="4072375" cy="1964187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H="1">
            <a:off x="6521570" y="1745673"/>
            <a:ext cx="1541776" cy="540327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989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3754582"/>
            <a:ext cx="10388138" cy="1942130"/>
          </a:xfrm>
        </p:spPr>
        <p:txBody>
          <a:bodyPr/>
          <a:lstStyle/>
          <a:p>
            <a:pPr algn="ctr"/>
            <a:r>
              <a:rPr lang="fr-CA" dirty="0"/>
              <a:t>les yeux </a:t>
            </a:r>
            <a:r>
              <a:rPr lang="fr-CA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bruns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063345" y="1039092"/>
            <a:ext cx="3297382" cy="831272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les yeux bruns</a:t>
            </a:r>
            <a:endParaRPr lang="fr-CA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687" y="1404421"/>
            <a:ext cx="3587779" cy="1181265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6366294" y="1745673"/>
            <a:ext cx="1697053" cy="324667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093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3754582"/>
            <a:ext cx="10388138" cy="1942130"/>
          </a:xfrm>
        </p:spPr>
        <p:txBody>
          <a:bodyPr/>
          <a:lstStyle/>
          <a:p>
            <a:pPr algn="ctr"/>
            <a:r>
              <a:rPr lang="fr-CA" dirty="0"/>
              <a:t>les yeux </a:t>
            </a:r>
            <a:r>
              <a:rPr lang="fr-CA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063345" y="1039092"/>
            <a:ext cx="3297382" cy="831272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CA" sz="2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CA" sz="2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CA" sz="2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CA" sz="2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CA" sz="2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CA" sz="2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CA" sz="2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CA" sz="2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CA" sz="2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CA" sz="2800" b="1" dirty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yeux </a:t>
            </a:r>
            <a:r>
              <a:rPr lang="fr-CA" sz="2800" b="1" dirty="0">
                <a:ln/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verts</a:t>
            </a:r>
          </a:p>
          <a:p>
            <a:pPr algn="ctr"/>
            <a:endParaRPr lang="fr-CA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498" y="1369127"/>
            <a:ext cx="4112406" cy="1415746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6374921" y="1745673"/>
            <a:ext cx="1688425" cy="410931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9025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3754582"/>
            <a:ext cx="10388138" cy="1942130"/>
          </a:xfrm>
        </p:spPr>
        <p:txBody>
          <a:bodyPr/>
          <a:lstStyle/>
          <a:p>
            <a:pPr algn="ctr"/>
            <a:r>
              <a:rPr lang="fr-CA" dirty="0"/>
              <a:t>les yeux </a:t>
            </a:r>
            <a:r>
              <a:rPr lang="fr-CA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bleus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063345" y="1039092"/>
            <a:ext cx="3297382" cy="831272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CA" sz="2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CA" sz="2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CA" sz="2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CA" sz="2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CA" sz="2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CA" sz="2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CA" sz="2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CA" sz="2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CA" sz="2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CA" sz="2800" b="1" dirty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yeux </a:t>
            </a:r>
            <a:r>
              <a:rPr lang="fr-CA" sz="2800" b="1" dirty="0">
                <a:ln/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bleus</a:t>
            </a:r>
          </a:p>
          <a:p>
            <a:pPr algn="ctr"/>
            <a:endParaRPr lang="fr-CA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276" y="1285595"/>
            <a:ext cx="4693141" cy="1526878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6219645" y="1745673"/>
            <a:ext cx="1843701" cy="385052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7575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3754582"/>
            <a:ext cx="10388138" cy="1942130"/>
          </a:xfrm>
        </p:spPr>
        <p:txBody>
          <a:bodyPr/>
          <a:lstStyle/>
          <a:p>
            <a:pPr algn="ctr"/>
            <a:r>
              <a:rPr lang="fr-CA" dirty="0"/>
              <a:t>les yeux </a:t>
            </a:r>
            <a:r>
              <a:rPr lang="fr-CA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gris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063345" y="1039092"/>
            <a:ext cx="3297382" cy="831272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CA" sz="2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CA" sz="2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CA" sz="2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CA" sz="2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CA" sz="2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CA" sz="2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CA" sz="2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CA" sz="2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CA" sz="2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CA" sz="2800" b="1" dirty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yeux </a:t>
            </a:r>
            <a:r>
              <a:rPr lang="fr-CA" sz="2800" b="1" dirty="0">
                <a:ln/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gris</a:t>
            </a:r>
          </a:p>
          <a:p>
            <a:pPr algn="ctr"/>
            <a:endParaRPr lang="fr-CA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832"/>
          <a:stretch/>
        </p:blipFill>
        <p:spPr>
          <a:xfrm>
            <a:off x="2356894" y="1283955"/>
            <a:ext cx="4958306" cy="1683531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6211019" y="1745673"/>
            <a:ext cx="1852327" cy="755987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367655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52336B98498E43AC9572A6FA50282B" ma:contentTypeVersion="13" ma:contentTypeDescription="Create a new document." ma:contentTypeScope="" ma:versionID="a4955869dea68b0e1175708b9d7db602">
  <xsd:schema xmlns:xsd="http://www.w3.org/2001/XMLSchema" xmlns:xs="http://www.w3.org/2001/XMLSchema" xmlns:p="http://schemas.microsoft.com/office/2006/metadata/properties" xmlns:ns3="717987ee-c82c-4776-b480-5ff807c8c756" xmlns:ns4="41cffffa-8dd5-4313-8dd0-b34bdcf68c09" targetNamespace="http://schemas.microsoft.com/office/2006/metadata/properties" ma:root="true" ma:fieldsID="8dca0de5ca3faa5742098f1ff48d43c7" ns3:_="" ns4:_="">
    <xsd:import namespace="717987ee-c82c-4776-b480-5ff807c8c756"/>
    <xsd:import namespace="41cffffa-8dd5-4313-8dd0-b34bdcf68c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987ee-c82c-4776-b480-5ff807c8c7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cffffa-8dd5-4313-8dd0-b34bdcf68c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AEB086-BBD1-4C5C-B801-DF5C9D047C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4C5EC8-12C3-411A-B54A-5F7513CD2012}">
  <ds:schemaRefs>
    <ds:schemaRef ds:uri="http://schemas.microsoft.com/office/infopath/2007/PartnerControls"/>
    <ds:schemaRef ds:uri="http://purl.org/dc/terms/"/>
    <ds:schemaRef ds:uri="http://www.w3.org/XML/1998/namespace"/>
    <ds:schemaRef ds:uri="http://purl.org/dc/elements/1.1/"/>
    <ds:schemaRef ds:uri="41cffffa-8dd5-4313-8dd0-b34bdcf68c09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717987ee-c82c-4776-b480-5ff807c8c756"/>
  </ds:schemaRefs>
</ds:datastoreItem>
</file>

<file path=customXml/itemProps3.xml><?xml version="1.0" encoding="utf-8"?>
<ds:datastoreItem xmlns:ds="http://schemas.openxmlformats.org/officeDocument/2006/customXml" ds:itemID="{965A9FEE-D61C-4C47-8FE8-79FE4F7E42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7987ee-c82c-4776-b480-5ff807c8c756"/>
    <ds:schemaRef ds:uri="41cffffa-8dd5-4313-8dd0-b34bdcf68c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123</TotalTime>
  <Words>54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Retrospect</vt:lpstr>
      <vt:lpstr>les cheveux bruns</vt:lpstr>
      <vt:lpstr>les cheveux blonds</vt:lpstr>
      <vt:lpstr>les cheveux roux</vt:lpstr>
      <vt:lpstr>les cheveux noirs</vt:lpstr>
      <vt:lpstr>les yeux noirs</vt:lpstr>
      <vt:lpstr>les yeux bruns</vt:lpstr>
      <vt:lpstr>les yeux verts</vt:lpstr>
      <vt:lpstr>les yeux bleus</vt:lpstr>
      <vt:lpstr>les yeux gris</vt:lpstr>
    </vt:vector>
  </TitlesOfParts>
  <Company>Anglophone South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cheveux bruns</dc:title>
  <dc:creator>Desveaux, Amanda     (ASD-W)</dc:creator>
  <cp:lastModifiedBy>Flanagan, Breanna (ASD-N)</cp:lastModifiedBy>
  <cp:revision>6</cp:revision>
  <cp:lastPrinted>2020-09-23T11:28:09Z</cp:lastPrinted>
  <dcterms:created xsi:type="dcterms:W3CDTF">2017-06-11T00:08:17Z</dcterms:created>
  <dcterms:modified xsi:type="dcterms:W3CDTF">2020-10-17T18:49:06Z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0x0101007D52336B98498E43AC9572A6FA50282B</vt:lpwstr>
  </property>
</Properties>
</file>