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4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0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4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9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0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5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4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8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4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229A9-2614-4A61-AA19-3B0F571D8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CD0863-B4B3-4096-89BB-6855EB03B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6495" y="58303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7D86E-0323-4708-8CD4-38B45529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3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E6524-E625-440A-A370-01AE94743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853591-1731-4132-A331-3E84E7ECA8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1434" y="58321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9733F-9E04-4354-9F1C-DB5C5F1B8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1DFC3F-05E8-45E5-9345-ADA21BBA5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4809" y="58487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CA9CE-9ECA-449A-856B-3334D79B2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967334-45C2-4E99-A082-4C464A4D0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9747" y="58071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15CFC-8856-4EC1-B086-364319C2B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8CB67D-BA0C-47DB-8E76-187DA8270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9747" y="584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8E3C5-945E-4E2D-8AD9-6066A3A8C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B31FE7-EC04-4F2C-87FC-A0A5D78AD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4809" y="58635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39ACD-1F13-4431-8518-AFEEB3C78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500F93-040F-473B-858C-63B1A0C4F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060" y="57988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B31F2-74B5-4243-80D5-77BFF8D6D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1F22AE-CAF9-4314-9395-9B20C723D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1435" y="582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F4A42-1A93-4140-88B7-1660D5C2D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23A155-AC51-4435-918A-96622ED49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059" y="58321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5FEF77C1CF8448F5A2003D3768804" ma:contentTypeVersion="7" ma:contentTypeDescription="Create a new document." ma:contentTypeScope="" ma:versionID="525257bc9766cbc4036704ba0d387b30">
  <xsd:schema xmlns:xsd="http://www.w3.org/2001/XMLSchema" xmlns:xs="http://www.w3.org/2001/XMLSchema" xmlns:p="http://schemas.microsoft.com/office/2006/metadata/properties" xmlns:ns2="af1793b0-241a-4b92-bf59-4941f019ae52" targetNamespace="http://schemas.microsoft.com/office/2006/metadata/properties" ma:root="true" ma:fieldsID="923f304476a252b2d60b60abb9c8485c" ns2:_="">
    <xsd:import namespace="af1793b0-241a-4b92-bf59-4941f019a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793b0-241a-4b92-bf59-4941f019a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49326-5788-4F98-8D6D-4411B65F1C49}">
  <ds:schemaRefs>
    <ds:schemaRef ds:uri="http://schemas.microsoft.com/office/2006/documentManagement/types"/>
    <ds:schemaRef ds:uri="http://schemas.openxmlformats.org/package/2006/metadata/core-properties"/>
    <ds:schemaRef ds:uri="5d9a5389-8874-45a0-aed6-c5ab75d695b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091684-CBD3-44F2-A1F1-1347E086DC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C76DB-7A15-44E9-881F-51943B711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793b0-241a-4b92-bf59-4941f019a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Flanagan, Breanna (ASD-N)</cp:lastModifiedBy>
  <cp:revision>15</cp:revision>
  <dcterms:created xsi:type="dcterms:W3CDTF">2019-11-25T19:04:58Z</dcterms:created>
  <dcterms:modified xsi:type="dcterms:W3CDTF">2020-11-09T17:43:15Z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0x0101000605FEF77C1CF8448F5A2003D3768804</vt:lpwstr>
  </property>
</Properties>
</file>