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92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49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02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63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43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95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03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57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41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85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49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2020-11-03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3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5C2ED0-74D4-46B7-9BB0-591203736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76510" y="5699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7D86E-0323-4708-8CD4-38B455296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3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3E1737-AE97-4225-8BE7-F81E788E0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4675" y="5756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8F338-46D6-4C79-A045-0B05C09B1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1004" y="57317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9120B-8801-4F20-9BE6-F9961C4A7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58215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68324-866F-43C1-B472-3C02CF52D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0182" y="57399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E5688-3A6D-4357-8E07-6178DAC7B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2840" y="57644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529DA-DB29-44AF-9890-ECC060E4C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2839" y="57970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98D83-C71C-47D0-B57D-EBEE1A194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2839" y="57481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BD086-D7BE-4759-83A4-4A626F5F8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2839" y="5756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5FEF77C1CF8448F5A2003D3768804" ma:contentTypeVersion="7" ma:contentTypeDescription="Create a new document." ma:contentTypeScope="" ma:versionID="525257bc9766cbc4036704ba0d387b30">
  <xsd:schema xmlns:xsd="http://www.w3.org/2001/XMLSchema" xmlns:xs="http://www.w3.org/2001/XMLSchema" xmlns:p="http://schemas.microsoft.com/office/2006/metadata/properties" xmlns:ns2="af1793b0-241a-4b92-bf59-4941f019ae52" targetNamespace="http://schemas.microsoft.com/office/2006/metadata/properties" ma:root="true" ma:fieldsID="923f304476a252b2d60b60abb9c8485c" ns2:_="">
    <xsd:import namespace="af1793b0-241a-4b92-bf59-4941f019a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793b0-241a-4b92-bf59-4941f019a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CE1748-41FF-49BD-937B-3194C0C27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29E982-AF13-42AC-9395-3DCDC9AA6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1793b0-241a-4b92-bf59-4941f019a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67C777-5EC4-4947-A285-5F1F4C47287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af1793b0-241a-4b92-bf59-4941f019ae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0</Words>
  <Application>Microsoft Office PowerPoint</Application>
  <PresentationFormat>Custom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Flanagan, Breanna (ASD-N)</cp:lastModifiedBy>
  <cp:revision>16</cp:revision>
  <dcterms:created xsi:type="dcterms:W3CDTF">2019-11-25T19:04:58Z</dcterms:created>
  <dcterms:modified xsi:type="dcterms:W3CDTF">2020-11-03T17:14:49Z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0x0101000605FEF77C1CF8448F5A2003D3768804</vt:lpwstr>
  </property>
</Properties>
</file>