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20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9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5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4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42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72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65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88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79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5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2020-09-20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4F334-2597-4EA9-B01D-BA9C86510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88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AF1790-C479-4051-930C-4522ACAD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7"/>
            <a:ext cx="502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8FDB8-5CD7-4F30-8946-F88988454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99BBC-4EDF-4795-A80B-76B6646A0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8D3652-191F-4C72-A52B-F3824D821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2078B-738D-403B-98F1-8B48DE65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2A77A-1CAC-4E23-8E3F-C1A82FD05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410C2-C4C8-44E9-A149-45B25C4A3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D60E7-8E58-4ABE-AD42-61EAB3E7A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B49EC-52CC-432B-BF55-1C7B83B0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1837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5FEF77C1CF8448F5A2003D3768804" ma:contentTypeVersion="7" ma:contentTypeDescription="Create a new document." ma:contentTypeScope="" ma:versionID="525257bc9766cbc4036704ba0d387b30">
  <xsd:schema xmlns:xsd="http://www.w3.org/2001/XMLSchema" xmlns:xs="http://www.w3.org/2001/XMLSchema" xmlns:p="http://schemas.microsoft.com/office/2006/metadata/properties" xmlns:ns2="af1793b0-241a-4b92-bf59-4941f019ae52" targetNamespace="http://schemas.microsoft.com/office/2006/metadata/properties" ma:root="true" ma:fieldsID="923f304476a252b2d60b60abb9c8485c" ns2:_="">
    <xsd:import namespace="af1793b0-241a-4b92-bf59-4941f019a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93b0-241a-4b92-bf59-4941f019a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BF8B8-77A0-43D6-B1C8-E50D3F915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D11AA-D5D0-4B63-AEF7-BD4479ED7251}">
  <ds:schemaRefs>
    <ds:schemaRef ds:uri="5d9a5389-8874-45a0-aed6-c5ab75d695b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8CB2F5-DED2-4AA3-B86A-ABA5F40BD1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Bradford, Derek (EECD/EDPE)</cp:lastModifiedBy>
  <cp:revision>15</cp:revision>
  <dcterms:created xsi:type="dcterms:W3CDTF">2019-11-25T19:04:58Z</dcterms:created>
  <dcterms:modified xsi:type="dcterms:W3CDTF">2020-09-21T00:44:05Z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0x0101000605FEF77C1CF8448F5A2003D3768804</vt:lpwstr>
  </property>
</Properties>
</file>