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1D3A5-FD11-4156-835E-67CB4540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FD62BE-F790-47D7-BA3C-440EFA993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"/>
    </mc:Choice>
    <mc:Fallback xmlns="">
      <p:transition spd="slow" advTm="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887E8DC-F812-4579-BF25-311670D43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"/>
    </mc:Choice>
    <mc:Fallback xmlns="">
      <p:transition spd="slow" advTm="2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03B96-5753-4DE7-9CC6-248C2A527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311A1A-BC86-481F-8C44-C3D370B23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0"/>
    </mc:Choice>
    <mc:Fallback xmlns="">
      <p:transition spd="slow" advTm="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7BBF5-3299-4511-AF9B-47A552947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772A250-967B-4DD7-9CEB-F26CF9E5D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"/>
    </mc:Choice>
    <mc:Fallback xmlns="">
      <p:transition spd="slow" advTm="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3D7F9-6E82-46A0-BD64-876314E95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4C3CD5-10B9-4429-85EC-3763DC964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91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4"/>
    </mc:Choice>
    <mc:Fallback xmlns="">
      <p:transition spd="slow" advTm="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64FDA-6E87-45FD-A264-CC400AF2A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E3D901-E81F-4CD0-9C72-C6233DD24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64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"/>
    </mc:Choice>
    <mc:Fallback xmlns="">
      <p:transition spd="slow" advTm="2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DFAC7-4992-4409-905E-5A021CAE2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287072-F2E8-4CCF-873C-B66970831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870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1"/>
    </mc:Choice>
    <mc:Fallback xmlns="">
      <p:transition spd="slow" advTm="3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A52B7-EB14-4214-860B-61CEDCB0D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8B403B-0FD4-4ACE-A993-35AF483E5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6"/>
    </mc:Choice>
    <mc:Fallback xmlns="">
      <p:transition spd="slow" advTm="3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4455C-A9FC-4FFA-9C00-08589159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FF8C9B-F299-4648-9903-74A932140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0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8"/>
    </mc:Choice>
    <mc:Fallback xmlns="">
      <p:transition spd="slow" advTm="3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E567D-162E-4DB9-9F12-A88C439E5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97A72F-FD75-4007-B635-60D8BD602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9"/>
    </mc:Choice>
    <mc:Fallback xmlns="">
      <p:transition spd="slow" advTm="3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7" ma:contentTypeDescription="Create a new document." ma:contentTypeScope="" ma:versionID="525257bc9766cbc4036704ba0d387b30">
  <xsd:schema xmlns:xsd="http://www.w3.org/2001/XMLSchema" xmlns:xs="http://www.w3.org/2001/XMLSchema" xmlns:p="http://schemas.microsoft.com/office/2006/metadata/properties" xmlns:ns2="af1793b0-241a-4b92-bf59-4941f019ae52" targetNamespace="http://schemas.microsoft.com/office/2006/metadata/properties" ma:root="true" ma:fieldsID="923f304476a252b2d60b60abb9c8485c" ns2:_="">
    <xsd:import namespace="af1793b0-241a-4b92-bf59-4941f019a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317C7C-BB17-484E-8590-9D5591E9654D}"/>
</file>

<file path=customXml/itemProps2.xml><?xml version="1.0" encoding="utf-8"?>
<ds:datastoreItem xmlns:ds="http://schemas.openxmlformats.org/officeDocument/2006/customXml" ds:itemID="{BB14F407-7D7A-4D4D-A798-83E565BD6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E32F8-B0C5-4C82-AAC6-FB603F8EF28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d9a5389-8874-45a0-aed6-c5ab75d695b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0</Words>
  <Application>Microsoft Office PowerPoint</Application>
  <PresentationFormat>Custom</PresentationFormat>
  <Paragraphs>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15</cp:revision>
  <dcterms:created xsi:type="dcterms:W3CDTF">2019-11-25T19:04:58Z</dcterms:created>
  <dcterms:modified xsi:type="dcterms:W3CDTF">2020-09-20T23:05:44Z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</Properties>
</file>