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46A5E-3149-47DB-AC63-7C61D018428E}" v="1" dt="2020-07-15T22:49:27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EC2787-A6BB-4A77-A10A-F7213B86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456" y="5877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0B27C-97FF-4E3F-88E1-796098D89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73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71A1E-E7DF-405B-A809-34D5EC40E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878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B5689-C362-4EA9-8E36-3A1A8BB2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79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11945-8421-4562-89EC-151BF3353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018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766A4-C2CE-4CCA-B21F-EBE555714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9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52E80-1961-4083-B29A-3E9187B87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DACEE-D4D5-4A07-82DC-2DBEF69C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6B5D-0C97-43EC-90EA-27A3EF3CF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7" ma:contentTypeDescription="Create a new document." ma:contentTypeScope="" ma:versionID="525257bc9766cbc4036704ba0d387b30">
  <xsd:schema xmlns:xsd="http://www.w3.org/2001/XMLSchema" xmlns:xs="http://www.w3.org/2001/XMLSchema" xmlns:p="http://schemas.microsoft.com/office/2006/metadata/properties" xmlns:ns2="af1793b0-241a-4b92-bf59-4941f019ae52" targetNamespace="http://schemas.microsoft.com/office/2006/metadata/properties" ma:root="true" ma:fieldsID="923f304476a252b2d60b60abb9c8485c" ns2:_="">
    <xsd:import namespace="af1793b0-241a-4b92-bf59-4941f019a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AFA6C-F2ED-4144-8472-92286F1F4A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D4020-5590-4AC2-9E73-09CFBF0EA90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010A06-C486-486D-B3BA-1A6039A3C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793b0-241a-4b92-bf59-4941f019a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Flanagan, Breanna (ASD-N)</cp:lastModifiedBy>
  <cp:revision>17</cp:revision>
  <dcterms:created xsi:type="dcterms:W3CDTF">2019-11-25T19:04:58Z</dcterms:created>
  <dcterms:modified xsi:type="dcterms:W3CDTF">2020-11-25T18:12:57Z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</Properties>
</file>