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9" r:id="rId2"/>
    <p:sldId id="295" r:id="rId3"/>
    <p:sldId id="260" r:id="rId4"/>
    <p:sldId id="296" r:id="rId5"/>
    <p:sldId id="261" r:id="rId6"/>
    <p:sldId id="264" r:id="rId7"/>
    <p:sldId id="266" r:id="rId8"/>
    <p:sldId id="269" r:id="rId9"/>
    <p:sldId id="274" r:id="rId10"/>
    <p:sldId id="282" r:id="rId11"/>
    <p:sldId id="290" r:id="rId12"/>
    <p:sldId id="292" r:id="rId13"/>
    <p:sldId id="293" r:id="rId14"/>
    <p:sldId id="294" r:id="rId15"/>
  </p:sldIdLst>
  <p:sldSz cx="9829800" cy="7543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queline Ortiz" initials="JO" lastIdx="1" clrIdx="0">
    <p:extLst>
      <p:ext uri="{19B8F6BF-5375-455C-9EA6-DF929625EA0E}">
        <p15:presenceInfo xmlns:p15="http://schemas.microsoft.com/office/powerpoint/2012/main" userId="b272e5e5f14ccb9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varScale="1">
        <p:scale>
          <a:sx n="100" d="100"/>
          <a:sy n="100" d="100"/>
        </p:scale>
        <p:origin x="11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1"/>
            <a:ext cx="9829800" cy="50292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5120" y="1"/>
            <a:ext cx="9824682" cy="50292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8617" y="5456151"/>
            <a:ext cx="6266498" cy="1609344"/>
          </a:xfrm>
        </p:spPr>
        <p:txBody>
          <a:bodyPr anchor="ctr">
            <a:normAutofit/>
          </a:bodyPr>
          <a:lstStyle>
            <a:lvl1pPr algn="r">
              <a:defRPr sz="4730" spc="215" baseline="0"/>
            </a:lvl1pPr>
          </a:lstStyle>
          <a:p>
            <a:r>
              <a:rPr lang="en-US"/>
              <a:t>Click to edit Master title style</a:t>
            </a:r>
            <a:endParaRPr lang="en-US" dirty="0"/>
          </a:p>
        </p:txBody>
      </p:sp>
      <p:sp>
        <p:nvSpPr>
          <p:cNvPr id="3" name="Subtitle 2"/>
          <p:cNvSpPr>
            <a:spLocks noGrp="1"/>
          </p:cNvSpPr>
          <p:nvPr>
            <p:ph type="subTitle" idx="1"/>
          </p:nvPr>
        </p:nvSpPr>
        <p:spPr>
          <a:xfrm>
            <a:off x="6942296" y="5456151"/>
            <a:ext cx="2580323" cy="1609344"/>
          </a:xfrm>
        </p:spPr>
        <p:txBody>
          <a:bodyPr lIns="91440" rIns="91440" anchor="ctr">
            <a:normAutofit/>
          </a:bodyPr>
          <a:lstStyle>
            <a:lvl1pPr marL="0" indent="0" algn="l">
              <a:lnSpc>
                <a:spcPct val="100000"/>
              </a:lnSpc>
              <a:spcBef>
                <a:spcPts val="0"/>
              </a:spcBef>
              <a:buNone/>
              <a:defRPr sz="1720">
                <a:solidFill>
                  <a:schemeClr val="tx1">
                    <a:lumMod val="95000"/>
                    <a:lumOff val="5000"/>
                  </a:schemeClr>
                </a:solidFill>
              </a:defRPr>
            </a:lvl1pPr>
            <a:lvl2pPr marL="491490" indent="0" algn="ctr">
              <a:buNone/>
              <a:defRPr sz="1720"/>
            </a:lvl2pPr>
            <a:lvl3pPr marL="982980" indent="0" algn="ctr">
              <a:buNone/>
              <a:defRPr sz="1720"/>
            </a:lvl3pPr>
            <a:lvl4pPr marL="1474470" indent="0" algn="ctr">
              <a:buNone/>
              <a:defRPr sz="1720"/>
            </a:lvl4pPr>
            <a:lvl5pPr marL="1965960" indent="0" algn="ctr">
              <a:buNone/>
              <a:defRPr sz="1720"/>
            </a:lvl5pPr>
            <a:lvl6pPr marL="2457450" indent="0" algn="ctr">
              <a:buNone/>
              <a:defRPr sz="1720"/>
            </a:lvl6pPr>
            <a:lvl7pPr marL="2948940" indent="0" algn="ctr">
              <a:buNone/>
              <a:defRPr sz="1720"/>
            </a:lvl7pPr>
            <a:lvl8pPr marL="3440430" indent="0" algn="ctr">
              <a:buNone/>
              <a:defRPr sz="1720"/>
            </a:lvl8pPr>
            <a:lvl9pPr marL="3931920" indent="0" algn="ctr">
              <a:buNone/>
              <a:defRPr sz="1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AC70708D-3319-48DB-954E-F3E7E1172CC4}"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7F1B0-C079-4933-A5EA-EEFD2E73250F}" type="slidenum">
              <a:rPr lang="en-US" smtClean="0"/>
              <a:t>‹#›</a:t>
            </a:fld>
            <a:endParaRPr lang="en-US"/>
          </a:p>
        </p:txBody>
      </p:sp>
      <p:cxnSp>
        <p:nvCxnSpPr>
          <p:cNvPr id="8" name="Straight Connector 7"/>
          <p:cNvCxnSpPr/>
          <p:nvPr/>
        </p:nvCxnSpPr>
        <p:spPr>
          <a:xfrm flipV="1">
            <a:off x="6761892" y="5790517"/>
            <a:ext cx="0" cy="100584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19731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70708D-3319-48DB-954E-F3E7E1172CC4}"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146997849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4452" y="838200"/>
            <a:ext cx="2119551" cy="595122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98673" y="838200"/>
            <a:ext cx="6112907" cy="59512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70708D-3319-48DB-954E-F3E7E1172CC4}"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7F1B0-C079-4933-A5EA-EEFD2E73250F}" type="slidenum">
              <a:rPr lang="en-US" smtClean="0"/>
              <a:t>‹#›</a:t>
            </a:fld>
            <a:endParaRPr lang="en-US"/>
          </a:p>
        </p:txBody>
      </p:sp>
      <p:cxnSp>
        <p:nvCxnSpPr>
          <p:cNvPr id="7" name="Straight Connector 6"/>
          <p:cNvCxnSpPr/>
          <p:nvPr/>
        </p:nvCxnSpPr>
        <p:spPr>
          <a:xfrm rot="5400000" flipV="1">
            <a:off x="8109585" y="199492"/>
            <a:ext cx="0" cy="73723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85541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70708D-3319-48DB-954E-F3E7E1172CC4}"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108038425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9829800" cy="50292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5120" y="1"/>
            <a:ext cx="9824682" cy="50292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8617" y="5456151"/>
            <a:ext cx="6266498" cy="1609344"/>
          </a:xfrm>
        </p:spPr>
        <p:txBody>
          <a:bodyPr anchor="ctr">
            <a:normAutofit/>
          </a:bodyPr>
          <a:lstStyle>
            <a:lvl1pPr algn="r">
              <a:defRPr sz="4730" b="0" spc="215" baseline="0"/>
            </a:lvl1pPr>
          </a:lstStyle>
          <a:p>
            <a:r>
              <a:rPr lang="en-US"/>
              <a:t>Click to edit Master title style</a:t>
            </a:r>
            <a:endParaRPr lang="en-US" dirty="0"/>
          </a:p>
        </p:txBody>
      </p:sp>
      <p:sp>
        <p:nvSpPr>
          <p:cNvPr id="3" name="Text Placeholder 2"/>
          <p:cNvSpPr>
            <a:spLocks noGrp="1"/>
          </p:cNvSpPr>
          <p:nvPr>
            <p:ph type="body" idx="1"/>
          </p:nvPr>
        </p:nvSpPr>
        <p:spPr>
          <a:xfrm>
            <a:off x="6942296" y="5456151"/>
            <a:ext cx="2580323" cy="1609344"/>
          </a:xfrm>
        </p:spPr>
        <p:txBody>
          <a:bodyPr lIns="91440" rIns="91440" anchor="ctr">
            <a:normAutofit/>
          </a:bodyPr>
          <a:lstStyle>
            <a:lvl1pPr marL="0" indent="0">
              <a:lnSpc>
                <a:spcPct val="100000"/>
              </a:lnSpc>
              <a:spcBef>
                <a:spcPts val="0"/>
              </a:spcBef>
              <a:buNone/>
              <a:defRPr sz="1720">
                <a:solidFill>
                  <a:schemeClr val="tx1">
                    <a:lumMod val="95000"/>
                    <a:lumOff val="5000"/>
                  </a:schemeClr>
                </a:solidFill>
              </a:defRPr>
            </a:lvl1pPr>
            <a:lvl2pPr marL="491490" indent="0">
              <a:buNone/>
              <a:defRPr sz="1720">
                <a:solidFill>
                  <a:schemeClr val="tx1">
                    <a:tint val="75000"/>
                  </a:schemeClr>
                </a:solidFill>
              </a:defRPr>
            </a:lvl2pPr>
            <a:lvl3pPr marL="982980" indent="0">
              <a:buNone/>
              <a:defRPr sz="1720">
                <a:solidFill>
                  <a:schemeClr val="tx1">
                    <a:tint val="75000"/>
                  </a:schemeClr>
                </a:solidFill>
              </a:defRPr>
            </a:lvl3pPr>
            <a:lvl4pPr marL="1474470" indent="0">
              <a:buNone/>
              <a:defRPr sz="1505">
                <a:solidFill>
                  <a:schemeClr val="tx1">
                    <a:tint val="75000"/>
                  </a:schemeClr>
                </a:solidFill>
              </a:defRPr>
            </a:lvl4pPr>
            <a:lvl5pPr marL="1965960" indent="0">
              <a:buNone/>
              <a:defRPr sz="1505">
                <a:solidFill>
                  <a:schemeClr val="tx1">
                    <a:tint val="75000"/>
                  </a:schemeClr>
                </a:solidFill>
              </a:defRPr>
            </a:lvl5pPr>
            <a:lvl6pPr marL="2457450" indent="0">
              <a:buNone/>
              <a:defRPr sz="1505">
                <a:solidFill>
                  <a:schemeClr val="tx1">
                    <a:tint val="75000"/>
                  </a:schemeClr>
                </a:solidFill>
              </a:defRPr>
            </a:lvl6pPr>
            <a:lvl7pPr marL="2948940" indent="0">
              <a:buNone/>
              <a:defRPr sz="1505">
                <a:solidFill>
                  <a:schemeClr val="tx1">
                    <a:tint val="75000"/>
                  </a:schemeClr>
                </a:solidFill>
              </a:defRPr>
            </a:lvl7pPr>
            <a:lvl8pPr marL="3440430" indent="0">
              <a:buNone/>
              <a:defRPr sz="1505">
                <a:solidFill>
                  <a:schemeClr val="tx1">
                    <a:tint val="75000"/>
                  </a:schemeClr>
                </a:solidFill>
              </a:defRPr>
            </a:lvl8pPr>
            <a:lvl9pPr marL="3931920" indent="0">
              <a:buNone/>
              <a:defRPr sz="150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70708D-3319-48DB-954E-F3E7E1172CC4}"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B7F1B0-C079-4933-A5EA-EEFD2E73250F}" type="slidenum">
              <a:rPr lang="en-US" smtClean="0"/>
              <a:t>‹#›</a:t>
            </a:fld>
            <a:endParaRPr lang="en-US"/>
          </a:p>
        </p:txBody>
      </p:sp>
      <p:cxnSp>
        <p:nvCxnSpPr>
          <p:cNvPr id="8" name="Straight Connector 7"/>
          <p:cNvCxnSpPr/>
          <p:nvPr/>
        </p:nvCxnSpPr>
        <p:spPr>
          <a:xfrm flipV="1">
            <a:off x="6761892" y="5790517"/>
            <a:ext cx="0" cy="100584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395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25703" y="643737"/>
            <a:ext cx="7836808" cy="164957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5703" y="2514600"/>
            <a:ext cx="3833622" cy="4425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28889" y="2514600"/>
            <a:ext cx="3833622" cy="44256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C70708D-3319-48DB-954E-F3E7E1172CC4}"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315709460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5703" y="643737"/>
            <a:ext cx="7836808" cy="164957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5703" y="2397600"/>
            <a:ext cx="3833622" cy="905256"/>
          </a:xfrm>
        </p:spPr>
        <p:txBody>
          <a:bodyPr lIns="137160" rIns="137160" anchor="ctr">
            <a:normAutofit/>
          </a:bodyPr>
          <a:lstStyle>
            <a:lvl1pPr marL="0" indent="0">
              <a:spcBef>
                <a:spcPts val="0"/>
              </a:spcBef>
              <a:spcAft>
                <a:spcPts val="0"/>
              </a:spcAft>
              <a:buNone/>
              <a:defRPr sz="2365" b="0" cap="none" baseline="0">
                <a:solidFill>
                  <a:schemeClr val="accent1"/>
                </a:solidFill>
                <a:latin typeface="+mn-lt"/>
              </a:defRPr>
            </a:lvl1pPr>
            <a:lvl2pPr marL="491490" indent="0">
              <a:buNone/>
              <a:defRPr sz="2150" b="1"/>
            </a:lvl2pPr>
            <a:lvl3pPr marL="982980" indent="0">
              <a:buNone/>
              <a:defRPr sz="1935" b="1"/>
            </a:lvl3pPr>
            <a:lvl4pPr marL="1474470" indent="0">
              <a:buNone/>
              <a:defRPr sz="1720" b="1"/>
            </a:lvl4pPr>
            <a:lvl5pPr marL="1965960" indent="0">
              <a:buNone/>
              <a:defRPr sz="1720" b="1"/>
            </a:lvl5pPr>
            <a:lvl6pPr marL="2457450" indent="0">
              <a:buNone/>
              <a:defRPr sz="1720" b="1"/>
            </a:lvl6pPr>
            <a:lvl7pPr marL="2948940" indent="0">
              <a:buNone/>
              <a:defRPr sz="1720" b="1"/>
            </a:lvl7pPr>
            <a:lvl8pPr marL="3440430" indent="0">
              <a:buNone/>
              <a:defRPr sz="1720" b="1"/>
            </a:lvl8pPr>
            <a:lvl9pPr marL="3931920" indent="0">
              <a:buNone/>
              <a:defRPr sz="1720" b="1"/>
            </a:lvl9pPr>
          </a:lstStyle>
          <a:p>
            <a:pPr lvl="0"/>
            <a:r>
              <a:rPr lang="en-US"/>
              <a:t>Click to edit Master text styles</a:t>
            </a:r>
          </a:p>
        </p:txBody>
      </p:sp>
      <p:sp>
        <p:nvSpPr>
          <p:cNvPr id="4" name="Content Placeholder 3"/>
          <p:cNvSpPr>
            <a:spLocks noGrp="1"/>
          </p:cNvSpPr>
          <p:nvPr>
            <p:ph sz="half" idx="2"/>
          </p:nvPr>
        </p:nvSpPr>
        <p:spPr>
          <a:xfrm>
            <a:off x="825703" y="3264567"/>
            <a:ext cx="3833622" cy="36757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8889" y="2397600"/>
            <a:ext cx="3833622" cy="905256"/>
          </a:xfrm>
        </p:spPr>
        <p:txBody>
          <a:bodyPr lIns="137160" rIns="137160" anchor="ctr">
            <a:normAutofit/>
          </a:bodyPr>
          <a:lstStyle>
            <a:lvl1pPr marL="0" indent="0">
              <a:spcBef>
                <a:spcPts val="0"/>
              </a:spcBef>
              <a:spcAft>
                <a:spcPts val="0"/>
              </a:spcAft>
              <a:buNone/>
              <a:defRPr lang="en-US" sz="2365" b="0" kern="1200" cap="none" baseline="0" dirty="0">
                <a:solidFill>
                  <a:schemeClr val="accent1"/>
                </a:solidFill>
                <a:latin typeface="+mn-lt"/>
                <a:ea typeface="+mn-ea"/>
                <a:cs typeface="+mn-cs"/>
              </a:defRPr>
            </a:lvl1pPr>
            <a:lvl2pPr marL="491490" indent="0">
              <a:buNone/>
              <a:defRPr sz="2150" b="1"/>
            </a:lvl2pPr>
            <a:lvl3pPr marL="982980" indent="0">
              <a:buNone/>
              <a:defRPr sz="1935" b="1"/>
            </a:lvl3pPr>
            <a:lvl4pPr marL="1474470" indent="0">
              <a:buNone/>
              <a:defRPr sz="1720" b="1"/>
            </a:lvl4pPr>
            <a:lvl5pPr marL="1965960" indent="0">
              <a:buNone/>
              <a:defRPr sz="1720" b="1"/>
            </a:lvl5pPr>
            <a:lvl6pPr marL="2457450" indent="0">
              <a:buNone/>
              <a:defRPr sz="1720" b="1"/>
            </a:lvl6pPr>
            <a:lvl7pPr marL="2948940" indent="0">
              <a:buNone/>
              <a:defRPr sz="1720" b="1"/>
            </a:lvl7pPr>
            <a:lvl8pPr marL="3440430" indent="0">
              <a:buNone/>
              <a:defRPr sz="1720" b="1"/>
            </a:lvl8pPr>
            <a:lvl9pPr marL="3931920" indent="0">
              <a:buNone/>
              <a:defRPr sz="1720" b="1"/>
            </a:lvl9pPr>
          </a:lstStyle>
          <a:p>
            <a:pPr marL="0" lvl="0" indent="0" algn="l" defTabSz="982980" rtl="0" eaLnBrk="1" latinLnBrk="0" hangingPunct="1">
              <a:lnSpc>
                <a:spcPct val="90000"/>
              </a:lnSpc>
              <a:spcBef>
                <a:spcPts val="1935"/>
              </a:spcBef>
              <a:buNone/>
            </a:pPr>
            <a:r>
              <a:rPr lang="en-US"/>
              <a:t>Click to edit Master text styles</a:t>
            </a:r>
          </a:p>
        </p:txBody>
      </p:sp>
      <p:sp>
        <p:nvSpPr>
          <p:cNvPr id="6" name="Content Placeholder 5"/>
          <p:cNvSpPr>
            <a:spLocks noGrp="1"/>
          </p:cNvSpPr>
          <p:nvPr>
            <p:ph sz="quarter" idx="4"/>
          </p:nvPr>
        </p:nvSpPr>
        <p:spPr>
          <a:xfrm>
            <a:off x="4828889" y="3264567"/>
            <a:ext cx="3833622" cy="36757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C70708D-3319-48DB-954E-F3E7E1172CC4}" type="datetimeFigureOut">
              <a:rPr lang="en-US" smtClean="0"/>
              <a:t>9/15/2021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119356678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C70708D-3319-48DB-954E-F3E7E1172CC4}" type="datetimeFigureOut">
              <a:rPr lang="en-US" smtClean="0"/>
              <a:t>9/15/2021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71849272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70708D-3319-48DB-954E-F3E7E1172CC4}" type="datetimeFigureOut">
              <a:rPr lang="en-US" smtClean="0"/>
              <a:t>9/15/2021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174922881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825703" y="518660"/>
            <a:ext cx="3538728" cy="1911096"/>
          </a:xfrm>
        </p:spPr>
        <p:txBody>
          <a:bodyPr>
            <a:noAutofit/>
          </a:bodyPr>
          <a:lstStyle>
            <a:lvl1pPr>
              <a:lnSpc>
                <a:spcPct val="80000"/>
              </a:lnSpc>
              <a:defRPr sz="3870"/>
            </a:lvl1pPr>
          </a:lstStyle>
          <a:p>
            <a:r>
              <a:rPr lang="en-US"/>
              <a:t>Click to edit Master title style</a:t>
            </a:r>
            <a:endParaRPr lang="en-US" dirty="0"/>
          </a:p>
        </p:txBody>
      </p:sp>
      <p:sp>
        <p:nvSpPr>
          <p:cNvPr id="3" name="Content Placeholder 2"/>
          <p:cNvSpPr>
            <a:spLocks noGrp="1"/>
          </p:cNvSpPr>
          <p:nvPr>
            <p:ph idx="1"/>
          </p:nvPr>
        </p:nvSpPr>
        <p:spPr>
          <a:xfrm>
            <a:off x="4607719" y="905256"/>
            <a:ext cx="4578229" cy="5703113"/>
          </a:xfrm>
        </p:spPr>
        <p:txBody>
          <a:bodyPr>
            <a:normAutofit/>
          </a:bodyPr>
          <a:lstStyle>
            <a:lvl1pPr>
              <a:defRPr sz="2150"/>
            </a:lvl1pPr>
            <a:lvl2pPr>
              <a:defRPr sz="1720"/>
            </a:lvl2pPr>
            <a:lvl3pPr>
              <a:defRPr sz="1290"/>
            </a:lvl3pPr>
            <a:lvl4pPr>
              <a:defRPr sz="1290"/>
            </a:lvl4pPr>
            <a:lvl5pPr>
              <a:defRPr sz="1290"/>
            </a:lvl5pPr>
            <a:lvl6pPr>
              <a:defRPr sz="1290"/>
            </a:lvl6pPr>
            <a:lvl7pPr>
              <a:defRPr sz="1290"/>
            </a:lvl7pPr>
            <a:lvl8pPr>
              <a:defRPr sz="1290"/>
            </a:lvl8pPr>
            <a:lvl9pPr>
              <a:defRPr sz="12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5703" y="2483257"/>
            <a:ext cx="3538728" cy="4138523"/>
          </a:xfrm>
        </p:spPr>
        <p:txBody>
          <a:bodyPr lIns="91440" rIns="91440">
            <a:normAutofit/>
          </a:bodyPr>
          <a:lstStyle>
            <a:lvl1pPr marL="0" indent="0">
              <a:lnSpc>
                <a:spcPct val="108000"/>
              </a:lnSpc>
              <a:spcBef>
                <a:spcPts val="645"/>
              </a:spcBef>
              <a:buNone/>
              <a:defRPr sz="1720"/>
            </a:lvl1pPr>
            <a:lvl2pPr marL="491490" indent="0">
              <a:buNone/>
              <a:defRPr sz="1290"/>
            </a:lvl2pPr>
            <a:lvl3pPr marL="982980" indent="0">
              <a:buNone/>
              <a:defRPr sz="1075"/>
            </a:lvl3pPr>
            <a:lvl4pPr marL="1474470" indent="0">
              <a:buNone/>
              <a:defRPr sz="968"/>
            </a:lvl4pPr>
            <a:lvl5pPr marL="1965960" indent="0">
              <a:buNone/>
              <a:defRPr sz="968"/>
            </a:lvl5pPr>
            <a:lvl6pPr marL="2457450" indent="0">
              <a:buNone/>
              <a:defRPr sz="968"/>
            </a:lvl6pPr>
            <a:lvl7pPr marL="2948940" indent="0">
              <a:buNone/>
              <a:defRPr sz="968"/>
            </a:lvl7pPr>
            <a:lvl8pPr marL="3440430" indent="0">
              <a:buNone/>
              <a:defRPr sz="968"/>
            </a:lvl8pPr>
            <a:lvl9pPr marL="3931920" indent="0">
              <a:buNone/>
              <a:defRPr sz="968"/>
            </a:lvl9pPr>
          </a:lstStyle>
          <a:p>
            <a:pPr lvl="0"/>
            <a:r>
              <a:rPr lang="en-US"/>
              <a:t>Click to edit Master text styles</a:t>
            </a:r>
          </a:p>
        </p:txBody>
      </p:sp>
      <p:sp>
        <p:nvSpPr>
          <p:cNvPr id="5" name="Date Placeholder 4"/>
          <p:cNvSpPr>
            <a:spLocks noGrp="1"/>
          </p:cNvSpPr>
          <p:nvPr>
            <p:ph type="dt" sz="half" idx="10"/>
          </p:nvPr>
        </p:nvSpPr>
        <p:spPr/>
        <p:txBody>
          <a:bodyPr/>
          <a:lstStyle/>
          <a:p>
            <a:fld id="{AC70708D-3319-48DB-954E-F3E7E1172CC4}"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7F1B0-C079-4933-A5EA-EEFD2E73250F}" type="slidenum">
              <a:rPr lang="en-US" smtClean="0"/>
              <a:t>‹#›</a:t>
            </a:fld>
            <a:endParaRPr lang="en-US"/>
          </a:p>
        </p:txBody>
      </p:sp>
    </p:spTree>
    <p:extLst>
      <p:ext uri="{BB962C8B-B14F-4D97-AF65-F5344CB8AC3E}">
        <p14:creationId xmlns:p14="http://schemas.microsoft.com/office/powerpoint/2010/main" val="118374029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8617" y="5456152"/>
            <a:ext cx="6266498" cy="1609344"/>
          </a:xfrm>
        </p:spPr>
        <p:txBody>
          <a:bodyPr anchor="ctr">
            <a:normAutofit/>
          </a:bodyPr>
          <a:lstStyle>
            <a:lvl1pPr algn="r">
              <a:defRPr sz="4730" spc="215"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827343" cy="5029200"/>
          </a:xfrm>
          <a:solidFill>
            <a:schemeClr val="accent1">
              <a:lumMod val="60000"/>
              <a:lumOff val="40000"/>
            </a:schemeClr>
          </a:solidFill>
        </p:spPr>
        <p:txBody>
          <a:bodyPr lIns="457200" tIns="365760" anchor="t"/>
          <a:lstStyle>
            <a:lvl1pPr marL="0" indent="0">
              <a:buNone/>
              <a:defRPr sz="2580"/>
            </a:lvl1pPr>
            <a:lvl2pPr marL="368618" indent="0">
              <a:buNone/>
              <a:defRPr sz="2258"/>
            </a:lvl2pPr>
            <a:lvl3pPr marL="737235" indent="0">
              <a:buNone/>
              <a:defRPr sz="1935"/>
            </a:lvl3pPr>
            <a:lvl4pPr marL="1105853" indent="0">
              <a:buNone/>
              <a:defRPr sz="1613"/>
            </a:lvl4pPr>
            <a:lvl5pPr marL="1474470" indent="0">
              <a:buNone/>
              <a:defRPr sz="1613"/>
            </a:lvl5pPr>
            <a:lvl6pPr marL="1843088" indent="0">
              <a:buNone/>
              <a:defRPr sz="1613"/>
            </a:lvl6pPr>
            <a:lvl7pPr marL="2211705" indent="0">
              <a:buNone/>
              <a:defRPr sz="1613"/>
            </a:lvl7pPr>
            <a:lvl8pPr marL="2580323" indent="0">
              <a:buNone/>
              <a:defRPr sz="1613"/>
            </a:lvl8pPr>
            <a:lvl9pPr marL="2948940" indent="0">
              <a:buNone/>
              <a:defRPr sz="1613"/>
            </a:lvl9pPr>
          </a:lstStyle>
          <a:p>
            <a:r>
              <a:rPr lang="en-US"/>
              <a:t>Click icon to add picture</a:t>
            </a:r>
            <a:endParaRPr lang="en-US" dirty="0"/>
          </a:p>
        </p:txBody>
      </p:sp>
      <p:sp>
        <p:nvSpPr>
          <p:cNvPr id="4" name="Text Placeholder 3"/>
          <p:cNvSpPr>
            <a:spLocks noGrp="1"/>
          </p:cNvSpPr>
          <p:nvPr>
            <p:ph type="body" sz="half" idx="2"/>
          </p:nvPr>
        </p:nvSpPr>
        <p:spPr>
          <a:xfrm>
            <a:off x="6942296" y="5456152"/>
            <a:ext cx="2580323" cy="1609344"/>
          </a:xfrm>
        </p:spPr>
        <p:txBody>
          <a:bodyPr lIns="91440" rIns="91440" anchor="ctr">
            <a:normAutofit/>
          </a:bodyPr>
          <a:lstStyle>
            <a:lvl1pPr marL="0" indent="0">
              <a:lnSpc>
                <a:spcPct val="100000"/>
              </a:lnSpc>
              <a:spcBef>
                <a:spcPts val="0"/>
              </a:spcBef>
              <a:buNone/>
              <a:defRPr sz="1720">
                <a:solidFill>
                  <a:schemeClr val="tx1">
                    <a:lumMod val="95000"/>
                    <a:lumOff val="5000"/>
                  </a:schemeClr>
                </a:solidFill>
              </a:defRPr>
            </a:lvl1pPr>
            <a:lvl2pPr marL="368618" indent="0">
              <a:buNone/>
              <a:defRPr sz="1129"/>
            </a:lvl2pPr>
            <a:lvl3pPr marL="737235" indent="0">
              <a:buNone/>
              <a:defRPr sz="968"/>
            </a:lvl3pPr>
            <a:lvl4pPr marL="1105853" indent="0">
              <a:buNone/>
              <a:defRPr sz="806"/>
            </a:lvl4pPr>
            <a:lvl5pPr marL="1474470" indent="0">
              <a:buNone/>
              <a:defRPr sz="806"/>
            </a:lvl5pPr>
            <a:lvl6pPr marL="1843088" indent="0">
              <a:buNone/>
              <a:defRPr sz="806"/>
            </a:lvl6pPr>
            <a:lvl7pPr marL="2211705" indent="0">
              <a:buNone/>
              <a:defRPr sz="806"/>
            </a:lvl7pPr>
            <a:lvl8pPr marL="2580323" indent="0">
              <a:buNone/>
              <a:defRPr sz="806"/>
            </a:lvl8pPr>
            <a:lvl9pPr marL="2948940" indent="0">
              <a:buNone/>
              <a:defRPr sz="806"/>
            </a:lvl9pPr>
          </a:lstStyle>
          <a:p>
            <a:pPr lvl="0"/>
            <a:r>
              <a:rPr lang="en-US"/>
              <a:t>Click to edit Master text styles</a:t>
            </a:r>
          </a:p>
        </p:txBody>
      </p:sp>
      <p:sp>
        <p:nvSpPr>
          <p:cNvPr id="5" name="Date Placeholder 4"/>
          <p:cNvSpPr>
            <a:spLocks noGrp="1"/>
          </p:cNvSpPr>
          <p:nvPr>
            <p:ph type="dt" sz="half" idx="10"/>
          </p:nvPr>
        </p:nvSpPr>
        <p:spPr/>
        <p:txBody>
          <a:bodyPr/>
          <a:lstStyle/>
          <a:p>
            <a:fld id="{AC70708D-3319-48DB-954E-F3E7E1172CC4}"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B7F1B0-C079-4933-A5EA-EEFD2E73250F}" type="slidenum">
              <a:rPr lang="en-US" smtClean="0"/>
              <a:t>‹#›</a:t>
            </a:fld>
            <a:endParaRPr lang="en-US"/>
          </a:p>
        </p:txBody>
      </p:sp>
      <p:cxnSp>
        <p:nvCxnSpPr>
          <p:cNvPr id="8" name="Straight Connector 7"/>
          <p:cNvCxnSpPr/>
          <p:nvPr/>
        </p:nvCxnSpPr>
        <p:spPr>
          <a:xfrm flipV="1">
            <a:off x="6761892" y="5790517"/>
            <a:ext cx="0" cy="100584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23035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5703" y="643737"/>
            <a:ext cx="7836808" cy="16495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25704" y="2514600"/>
            <a:ext cx="7836809" cy="4425696"/>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5705" y="7117774"/>
            <a:ext cx="1736778" cy="301752"/>
          </a:xfrm>
          <a:prstGeom prst="rect">
            <a:avLst/>
          </a:prstGeom>
        </p:spPr>
        <p:txBody>
          <a:bodyPr vert="horz" lIns="91440" tIns="45720" rIns="91440" bIns="45720" rtlCol="0" anchor="ctr"/>
          <a:lstStyle>
            <a:lvl1pPr algn="l">
              <a:defRPr sz="1075">
                <a:solidFill>
                  <a:schemeClr val="tx1">
                    <a:lumMod val="95000"/>
                    <a:lumOff val="5000"/>
                  </a:schemeClr>
                </a:solidFill>
                <a:latin typeface="+mj-lt"/>
              </a:defRPr>
            </a:lvl1pPr>
          </a:lstStyle>
          <a:p>
            <a:fld id="{AC70708D-3319-48DB-954E-F3E7E1172CC4}" type="datetimeFigureOut">
              <a:rPr lang="en-US" smtClean="0"/>
              <a:t>9/15/2021</a:t>
            </a:fld>
            <a:endParaRPr lang="en-US"/>
          </a:p>
        </p:txBody>
      </p:sp>
      <p:sp>
        <p:nvSpPr>
          <p:cNvPr id="5" name="Footer Placeholder 4"/>
          <p:cNvSpPr>
            <a:spLocks noGrp="1"/>
          </p:cNvSpPr>
          <p:nvPr>
            <p:ph type="ftr" sz="quarter" idx="3"/>
          </p:nvPr>
        </p:nvSpPr>
        <p:spPr>
          <a:xfrm>
            <a:off x="3904615" y="7117774"/>
            <a:ext cx="4758051" cy="301752"/>
          </a:xfrm>
          <a:prstGeom prst="rect">
            <a:avLst/>
          </a:prstGeom>
        </p:spPr>
        <p:txBody>
          <a:bodyPr vert="horz" lIns="91440" tIns="45720" rIns="91440" bIns="45720" rtlCol="0" anchor="ctr"/>
          <a:lstStyle>
            <a:lvl1pPr algn="r">
              <a:defRPr sz="1075"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737600" y="7117774"/>
            <a:ext cx="785019" cy="301752"/>
          </a:xfrm>
          <a:prstGeom prst="rect">
            <a:avLst/>
          </a:prstGeom>
        </p:spPr>
        <p:txBody>
          <a:bodyPr vert="horz" lIns="91440" tIns="45720" rIns="91440" bIns="45720" rtlCol="0" anchor="ctr"/>
          <a:lstStyle>
            <a:lvl1pPr algn="l">
              <a:defRPr sz="1075">
                <a:solidFill>
                  <a:schemeClr val="tx1">
                    <a:lumMod val="95000"/>
                    <a:lumOff val="5000"/>
                  </a:schemeClr>
                </a:solidFill>
                <a:latin typeface="+mj-lt"/>
              </a:defRPr>
            </a:lvl1pPr>
          </a:lstStyle>
          <a:p>
            <a:fld id="{47B7F1B0-C079-4933-A5EA-EEFD2E73250F}" type="slidenum">
              <a:rPr lang="en-US" smtClean="0"/>
              <a:t>‹#›</a:t>
            </a:fld>
            <a:endParaRPr lang="en-US"/>
          </a:p>
        </p:txBody>
      </p:sp>
      <p:cxnSp>
        <p:nvCxnSpPr>
          <p:cNvPr id="7" name="Straight Connector 6"/>
          <p:cNvCxnSpPr/>
          <p:nvPr/>
        </p:nvCxnSpPr>
        <p:spPr>
          <a:xfrm flipV="1">
            <a:off x="614363" y="908956"/>
            <a:ext cx="0" cy="100584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5961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82980" rtl="0" eaLnBrk="1" latinLnBrk="0" hangingPunct="1">
        <a:lnSpc>
          <a:spcPct val="80000"/>
        </a:lnSpc>
        <a:spcBef>
          <a:spcPct val="0"/>
        </a:spcBef>
        <a:buNone/>
        <a:defRPr sz="4730" kern="1200" cap="all" spc="108" baseline="0">
          <a:solidFill>
            <a:schemeClr val="tx1">
              <a:lumMod val="95000"/>
              <a:lumOff val="5000"/>
            </a:schemeClr>
          </a:solidFill>
          <a:latin typeface="+mj-lt"/>
          <a:ea typeface="+mj-ea"/>
          <a:cs typeface="+mj-cs"/>
        </a:defRPr>
      </a:lvl1pPr>
    </p:titleStyle>
    <p:bodyStyle>
      <a:lvl1pPr marL="98298" indent="-98298" algn="l" defTabSz="982980" rtl="0" eaLnBrk="1" latinLnBrk="0" hangingPunct="1">
        <a:lnSpc>
          <a:spcPct val="90000"/>
        </a:lnSpc>
        <a:spcBef>
          <a:spcPts val="1290"/>
        </a:spcBef>
        <a:spcAft>
          <a:spcPts val="215"/>
        </a:spcAft>
        <a:buClr>
          <a:schemeClr val="accent1"/>
        </a:buClr>
        <a:buSzPct val="100000"/>
        <a:buFont typeface="Tw Cen MT" panose="020B0602020104020603" pitchFamily="34" charset="0"/>
        <a:buChar char=" "/>
        <a:defRPr sz="2150" kern="1200">
          <a:solidFill>
            <a:schemeClr val="tx1"/>
          </a:solidFill>
          <a:latin typeface="+mn-lt"/>
          <a:ea typeface="+mn-ea"/>
          <a:cs typeface="+mn-cs"/>
        </a:defRPr>
      </a:lvl1pPr>
      <a:lvl2pPr marL="285064" indent="-147447" algn="l" defTabSz="982980" rtl="0" eaLnBrk="1" latinLnBrk="0" hangingPunct="1">
        <a:lnSpc>
          <a:spcPct val="90000"/>
        </a:lnSpc>
        <a:spcBef>
          <a:spcPts val="215"/>
        </a:spcBef>
        <a:spcAft>
          <a:spcPts val="430"/>
        </a:spcAft>
        <a:buClr>
          <a:schemeClr val="accent1"/>
        </a:buClr>
        <a:buFont typeface="Wingdings 3" pitchFamily="18" charset="2"/>
        <a:buChar char=""/>
        <a:defRPr sz="1720" kern="1200">
          <a:solidFill>
            <a:schemeClr val="tx1"/>
          </a:solidFill>
          <a:latin typeface="+mn-lt"/>
          <a:ea typeface="+mn-ea"/>
          <a:cs typeface="+mn-cs"/>
        </a:defRPr>
      </a:lvl2pPr>
      <a:lvl3pPr marL="481660" indent="-147447" algn="l" defTabSz="982980" rtl="0" eaLnBrk="1" latinLnBrk="0" hangingPunct="1">
        <a:lnSpc>
          <a:spcPct val="90000"/>
        </a:lnSpc>
        <a:spcBef>
          <a:spcPts val="215"/>
        </a:spcBef>
        <a:spcAft>
          <a:spcPts val="430"/>
        </a:spcAft>
        <a:buClr>
          <a:schemeClr val="accent1"/>
        </a:buClr>
        <a:buFont typeface="Wingdings 3" pitchFamily="18" charset="2"/>
        <a:buChar char=""/>
        <a:defRPr sz="1290" kern="1200">
          <a:solidFill>
            <a:schemeClr val="tx1"/>
          </a:solidFill>
          <a:latin typeface="+mn-lt"/>
          <a:ea typeface="+mn-ea"/>
          <a:cs typeface="+mn-cs"/>
        </a:defRPr>
      </a:lvl3pPr>
      <a:lvl4pPr marL="638937" indent="-147447" algn="l" defTabSz="982980" rtl="0" eaLnBrk="1" latinLnBrk="0" hangingPunct="1">
        <a:lnSpc>
          <a:spcPct val="90000"/>
        </a:lnSpc>
        <a:spcBef>
          <a:spcPts val="215"/>
        </a:spcBef>
        <a:spcAft>
          <a:spcPts val="430"/>
        </a:spcAft>
        <a:buClr>
          <a:schemeClr val="accent1"/>
        </a:buClr>
        <a:buFont typeface="Wingdings 3" pitchFamily="18" charset="2"/>
        <a:buChar char=""/>
        <a:defRPr sz="1290" kern="1200">
          <a:solidFill>
            <a:schemeClr val="tx1"/>
          </a:solidFill>
          <a:latin typeface="+mn-lt"/>
          <a:ea typeface="+mn-ea"/>
          <a:cs typeface="+mn-cs"/>
        </a:defRPr>
      </a:lvl4pPr>
      <a:lvl5pPr marL="835533" indent="-147447" algn="l" defTabSz="982980" rtl="0" eaLnBrk="1" latinLnBrk="0" hangingPunct="1">
        <a:lnSpc>
          <a:spcPct val="90000"/>
        </a:lnSpc>
        <a:spcBef>
          <a:spcPts val="215"/>
        </a:spcBef>
        <a:spcAft>
          <a:spcPts val="430"/>
        </a:spcAft>
        <a:buClr>
          <a:schemeClr val="accent1"/>
        </a:buClr>
        <a:buFont typeface="Wingdings 3" pitchFamily="18" charset="2"/>
        <a:buChar char=""/>
        <a:defRPr sz="1290" kern="1200">
          <a:solidFill>
            <a:schemeClr val="tx1"/>
          </a:solidFill>
          <a:latin typeface="+mn-lt"/>
          <a:ea typeface="+mn-ea"/>
          <a:cs typeface="+mn-cs"/>
        </a:defRPr>
      </a:lvl5pPr>
      <a:lvl6pPr marL="982980" indent="-147447" algn="l" defTabSz="982980" rtl="0" eaLnBrk="1" latinLnBrk="0" hangingPunct="1">
        <a:lnSpc>
          <a:spcPct val="90000"/>
        </a:lnSpc>
        <a:spcBef>
          <a:spcPts val="215"/>
        </a:spcBef>
        <a:spcAft>
          <a:spcPts val="430"/>
        </a:spcAft>
        <a:buClr>
          <a:schemeClr val="accent1"/>
        </a:buClr>
        <a:buFont typeface="Wingdings 3" pitchFamily="18" charset="2"/>
        <a:buChar char=""/>
        <a:defRPr sz="1290" kern="1200">
          <a:solidFill>
            <a:schemeClr val="tx1"/>
          </a:solidFill>
          <a:latin typeface="+mn-lt"/>
          <a:ea typeface="+mn-ea"/>
          <a:cs typeface="+mn-cs"/>
        </a:defRPr>
      </a:lvl6pPr>
      <a:lvl7pPr marL="1140257" indent="-147447" algn="l" defTabSz="982980" rtl="0" eaLnBrk="1" latinLnBrk="0" hangingPunct="1">
        <a:lnSpc>
          <a:spcPct val="90000"/>
        </a:lnSpc>
        <a:spcBef>
          <a:spcPts val="215"/>
        </a:spcBef>
        <a:spcAft>
          <a:spcPts val="430"/>
        </a:spcAft>
        <a:buClr>
          <a:schemeClr val="accent1"/>
        </a:buClr>
        <a:buFont typeface="Wingdings 3" pitchFamily="18" charset="2"/>
        <a:buChar char=""/>
        <a:defRPr sz="1290" kern="1200">
          <a:solidFill>
            <a:schemeClr val="tx1"/>
          </a:solidFill>
          <a:latin typeface="+mn-lt"/>
          <a:ea typeface="+mn-ea"/>
          <a:cs typeface="+mn-cs"/>
        </a:defRPr>
      </a:lvl7pPr>
      <a:lvl8pPr marL="1307363" indent="-147447" algn="l" defTabSz="982980" rtl="0" eaLnBrk="1" latinLnBrk="0" hangingPunct="1">
        <a:lnSpc>
          <a:spcPct val="90000"/>
        </a:lnSpc>
        <a:spcBef>
          <a:spcPts val="215"/>
        </a:spcBef>
        <a:spcAft>
          <a:spcPts val="430"/>
        </a:spcAft>
        <a:buClr>
          <a:schemeClr val="accent1"/>
        </a:buClr>
        <a:buFont typeface="Wingdings 3" pitchFamily="18" charset="2"/>
        <a:buChar char=""/>
        <a:defRPr sz="1290" kern="1200">
          <a:solidFill>
            <a:schemeClr val="tx1"/>
          </a:solidFill>
          <a:latin typeface="+mn-lt"/>
          <a:ea typeface="+mn-ea"/>
          <a:cs typeface="+mn-cs"/>
        </a:defRPr>
      </a:lvl8pPr>
      <a:lvl9pPr marL="1464640" indent="-147447" algn="l" defTabSz="982980" rtl="0" eaLnBrk="1" latinLnBrk="0" hangingPunct="1">
        <a:lnSpc>
          <a:spcPct val="90000"/>
        </a:lnSpc>
        <a:spcBef>
          <a:spcPts val="215"/>
        </a:spcBef>
        <a:spcAft>
          <a:spcPts val="430"/>
        </a:spcAft>
        <a:buClr>
          <a:schemeClr val="accent1"/>
        </a:buClr>
        <a:buFont typeface="Wingdings 3" pitchFamily="18" charset="2"/>
        <a:buChar char=""/>
        <a:defRPr sz="1290" kern="1200">
          <a:solidFill>
            <a:schemeClr val="tx1"/>
          </a:solidFill>
          <a:latin typeface="+mn-lt"/>
          <a:ea typeface="+mn-ea"/>
          <a:cs typeface="+mn-cs"/>
        </a:defRPr>
      </a:lvl9pPr>
    </p:bodyStyle>
    <p:otherStyle>
      <a:defPPr>
        <a:defRPr lang="en-US"/>
      </a:defPPr>
      <a:lvl1pPr marL="0" algn="l" defTabSz="982980" rtl="0" eaLnBrk="1" latinLnBrk="0" hangingPunct="1">
        <a:defRPr sz="1935" kern="1200">
          <a:solidFill>
            <a:schemeClr val="tx1"/>
          </a:solidFill>
          <a:latin typeface="+mn-lt"/>
          <a:ea typeface="+mn-ea"/>
          <a:cs typeface="+mn-cs"/>
        </a:defRPr>
      </a:lvl1pPr>
      <a:lvl2pPr marL="491490" algn="l" defTabSz="982980" rtl="0" eaLnBrk="1" latinLnBrk="0" hangingPunct="1">
        <a:defRPr sz="1935" kern="1200">
          <a:solidFill>
            <a:schemeClr val="tx1"/>
          </a:solidFill>
          <a:latin typeface="+mn-lt"/>
          <a:ea typeface="+mn-ea"/>
          <a:cs typeface="+mn-cs"/>
        </a:defRPr>
      </a:lvl2pPr>
      <a:lvl3pPr marL="982980" algn="l" defTabSz="982980" rtl="0" eaLnBrk="1" latinLnBrk="0" hangingPunct="1">
        <a:defRPr sz="1935" kern="1200">
          <a:solidFill>
            <a:schemeClr val="tx1"/>
          </a:solidFill>
          <a:latin typeface="+mn-lt"/>
          <a:ea typeface="+mn-ea"/>
          <a:cs typeface="+mn-cs"/>
        </a:defRPr>
      </a:lvl3pPr>
      <a:lvl4pPr marL="1474470" algn="l" defTabSz="982980" rtl="0" eaLnBrk="1" latinLnBrk="0" hangingPunct="1">
        <a:defRPr sz="1935" kern="1200">
          <a:solidFill>
            <a:schemeClr val="tx1"/>
          </a:solidFill>
          <a:latin typeface="+mn-lt"/>
          <a:ea typeface="+mn-ea"/>
          <a:cs typeface="+mn-cs"/>
        </a:defRPr>
      </a:lvl4pPr>
      <a:lvl5pPr marL="1965960" algn="l" defTabSz="982980" rtl="0" eaLnBrk="1" latinLnBrk="0" hangingPunct="1">
        <a:defRPr sz="1935" kern="1200">
          <a:solidFill>
            <a:schemeClr val="tx1"/>
          </a:solidFill>
          <a:latin typeface="+mn-lt"/>
          <a:ea typeface="+mn-ea"/>
          <a:cs typeface="+mn-cs"/>
        </a:defRPr>
      </a:lvl5pPr>
      <a:lvl6pPr marL="2457450" algn="l" defTabSz="982980" rtl="0" eaLnBrk="1" latinLnBrk="0" hangingPunct="1">
        <a:defRPr sz="1935" kern="1200">
          <a:solidFill>
            <a:schemeClr val="tx1"/>
          </a:solidFill>
          <a:latin typeface="+mn-lt"/>
          <a:ea typeface="+mn-ea"/>
          <a:cs typeface="+mn-cs"/>
        </a:defRPr>
      </a:lvl6pPr>
      <a:lvl7pPr marL="2948940" algn="l" defTabSz="982980" rtl="0" eaLnBrk="1" latinLnBrk="0" hangingPunct="1">
        <a:defRPr sz="1935" kern="1200">
          <a:solidFill>
            <a:schemeClr val="tx1"/>
          </a:solidFill>
          <a:latin typeface="+mn-lt"/>
          <a:ea typeface="+mn-ea"/>
          <a:cs typeface="+mn-cs"/>
        </a:defRPr>
      </a:lvl7pPr>
      <a:lvl8pPr marL="3440430" algn="l" defTabSz="982980" rtl="0" eaLnBrk="1" latinLnBrk="0" hangingPunct="1">
        <a:defRPr sz="1935" kern="1200">
          <a:solidFill>
            <a:schemeClr val="tx1"/>
          </a:solidFill>
          <a:latin typeface="+mn-lt"/>
          <a:ea typeface="+mn-ea"/>
          <a:cs typeface="+mn-cs"/>
        </a:defRPr>
      </a:lvl8pPr>
      <a:lvl9pPr marL="3931920" algn="l" defTabSz="982980" rtl="0" eaLnBrk="1" latinLnBrk="0" hangingPunct="1">
        <a:defRPr sz="19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app.boukili.ca/" TargetMode="External"/><Relationship Id="rId2" Type="http://schemas.openxmlformats.org/officeDocument/2006/relationships/hyperlink" Target="https://www.mathplayground.com/math-games.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mailto:mylene.comeau@nbed.nb.ca" TargetMode="External"/><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Mylene.comeau@nbed.nb.ca" TargetMode="External"/><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mailto:Mylene.comeau@nbed.nb.ca" TargetMode="External"/><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B9F94B-81FB-44BE-848B-1977C2A71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9800" cy="7543800"/>
          </a:xfrm>
          <a:prstGeom prst="rect">
            <a:avLst/>
          </a:prstGeom>
        </p:spPr>
      </p:pic>
    </p:spTree>
    <p:extLst>
      <p:ext uri="{BB962C8B-B14F-4D97-AF65-F5344CB8AC3E}">
        <p14:creationId xmlns:p14="http://schemas.microsoft.com/office/powerpoint/2010/main" val="140827787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hade val="85000"/>
            <a:satMod val="12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3280A9-E265-46D1-8575-622906D20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827160" cy="7544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6">
            <a:extLst>
              <a:ext uri="{FF2B5EF4-FFF2-40B4-BE49-F238E27FC236}">
                <a16:creationId xmlns:a16="http://schemas.microsoft.com/office/drawing/2014/main" id="{4DE20B70-4750-4280-B3AC-512C05EEF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09773" y="2036383"/>
            <a:ext cx="6127459" cy="3470323"/>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8D95174-B5F2-424A-8183-654A5064D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6600" y="-2"/>
            <a:ext cx="132702" cy="7543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368A96-A16E-42CE-842C-9166E567B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9302" y="682792"/>
            <a:ext cx="5904355" cy="61524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A672E9-7CD4-4832-8DCE-20885C07FD32}"/>
              </a:ext>
            </a:extLst>
          </p:cNvPr>
          <p:cNvSpPr>
            <a:spLocks noGrp="1"/>
          </p:cNvSpPr>
          <p:nvPr>
            <p:ph type="title"/>
          </p:nvPr>
        </p:nvSpPr>
        <p:spPr>
          <a:xfrm>
            <a:off x="3662139" y="1036693"/>
            <a:ext cx="5386816" cy="1617274"/>
          </a:xfrm>
        </p:spPr>
        <p:txBody>
          <a:bodyPr vert="horz" lIns="91440" tIns="45720" rIns="91440" bIns="45720" rtlCol="0" anchor="ctr">
            <a:normAutofit/>
          </a:bodyPr>
          <a:lstStyle/>
          <a:p>
            <a:pPr defTabSz="914400"/>
            <a:r>
              <a:rPr lang="en-US" sz="5000" spc="100"/>
              <a:t>Fun website to try at home </a:t>
            </a:r>
          </a:p>
        </p:txBody>
      </p:sp>
      <p:cxnSp>
        <p:nvCxnSpPr>
          <p:cNvPr id="17" name="Straight Connector 16">
            <a:extLst>
              <a:ext uri="{FF2B5EF4-FFF2-40B4-BE49-F238E27FC236}">
                <a16:creationId xmlns:a16="http://schemas.microsoft.com/office/drawing/2014/main" id="{E350D170-418B-4A22-8B98-15EF799FD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07433" y="2830930"/>
            <a:ext cx="5308092"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4397E71-7AB1-4189-B452-AF858A310783}"/>
              </a:ext>
            </a:extLst>
          </p:cNvPr>
          <p:cNvSpPr txBox="1"/>
          <p:nvPr/>
        </p:nvSpPr>
        <p:spPr>
          <a:xfrm>
            <a:off x="3666053" y="3051273"/>
            <a:ext cx="5382903" cy="3455114"/>
          </a:xfrm>
        </p:spPr>
        <p:txBody>
          <a:bodyPr vert="horz" lIns="45720" tIns="45720" rIns="45720" bIns="45720" rtlCol="0">
            <a:normAutofit/>
          </a:bodyPr>
          <a:lstStyle/>
          <a:p>
            <a:pPr defTabSz="914400">
              <a:lnSpc>
                <a:spcPct val="90000"/>
              </a:lnSpc>
              <a:spcAft>
                <a:spcPts val="600"/>
              </a:spcAft>
              <a:buClr>
                <a:schemeClr val="accent1"/>
              </a:buClr>
            </a:pPr>
            <a:r>
              <a:rPr lang="en-US" dirty="0"/>
              <a:t>Here’s a few good websites to explore:</a:t>
            </a:r>
          </a:p>
          <a:p>
            <a:pPr defTabSz="914400">
              <a:lnSpc>
                <a:spcPct val="90000"/>
              </a:lnSpc>
              <a:spcAft>
                <a:spcPts val="600"/>
              </a:spcAft>
              <a:buClr>
                <a:schemeClr val="accent1"/>
              </a:buClr>
            </a:pPr>
            <a:endParaRPr lang="en-US" dirty="0"/>
          </a:p>
          <a:p>
            <a:pPr marL="457200" indent="-457200" defTabSz="914400">
              <a:lnSpc>
                <a:spcPct val="90000"/>
              </a:lnSpc>
              <a:spcAft>
                <a:spcPts val="600"/>
              </a:spcAft>
              <a:buClr>
                <a:schemeClr val="accent1"/>
              </a:buClr>
              <a:buFont typeface="Wingdings" panose="05000000000000000000" pitchFamily="2" charset="2"/>
              <a:buChar char="v"/>
            </a:pPr>
            <a:r>
              <a:rPr lang="en-US" dirty="0">
                <a:hlinkClick r:id="rId2">
                  <a:extLst>
                    <a:ext uri="{A12FA001-AC4F-418D-AE19-62706E023703}">
                      <ahyp:hlinkClr xmlns:ahyp="http://schemas.microsoft.com/office/drawing/2018/hyperlinkcolor" val="tx"/>
                    </a:ext>
                  </a:extLst>
                </a:hlinkClick>
              </a:rPr>
              <a:t>Math Games | Math Playground | Make Learning Fun</a:t>
            </a:r>
            <a:r>
              <a:rPr lang="en-US" dirty="0"/>
              <a:t> </a:t>
            </a:r>
          </a:p>
          <a:p>
            <a:pPr marL="457200" indent="-457200" defTabSz="914400">
              <a:lnSpc>
                <a:spcPct val="90000"/>
              </a:lnSpc>
              <a:spcAft>
                <a:spcPts val="600"/>
              </a:spcAft>
              <a:buClr>
                <a:schemeClr val="accent1"/>
              </a:buClr>
              <a:buFont typeface="Wingdings" panose="05000000000000000000" pitchFamily="2" charset="2"/>
              <a:buChar char="v"/>
            </a:pPr>
            <a:endParaRPr lang="en-US" dirty="0"/>
          </a:p>
          <a:p>
            <a:pPr marL="457200" indent="-457200" defTabSz="914400">
              <a:lnSpc>
                <a:spcPct val="90000"/>
              </a:lnSpc>
              <a:spcAft>
                <a:spcPts val="600"/>
              </a:spcAft>
              <a:buClr>
                <a:schemeClr val="accent1"/>
              </a:buClr>
              <a:buFont typeface="Wingdings" panose="05000000000000000000" pitchFamily="2" charset="2"/>
              <a:buChar char="v"/>
            </a:pPr>
            <a:r>
              <a:rPr lang="en-US" dirty="0"/>
              <a:t>French Reading:  </a:t>
            </a:r>
            <a:r>
              <a:rPr lang="en-US" dirty="0">
                <a:hlinkClick r:id="rId3">
                  <a:extLst>
                    <a:ext uri="{A12FA001-AC4F-418D-AE19-62706E023703}">
                      <ahyp:hlinkClr xmlns:ahyp="http://schemas.microsoft.com/office/drawing/2018/hyperlinkcolor" val="tx"/>
                    </a:ext>
                  </a:extLst>
                </a:hlinkClick>
              </a:rPr>
              <a:t>https://app.boukili.ca/</a:t>
            </a:r>
            <a:r>
              <a:rPr lang="en-US" dirty="0"/>
              <a:t>  </a:t>
            </a:r>
          </a:p>
          <a:p>
            <a:pPr marL="953523" lvl="1" indent="-457200" defTabSz="914400">
              <a:lnSpc>
                <a:spcPct val="90000"/>
              </a:lnSpc>
              <a:spcAft>
                <a:spcPts val="600"/>
              </a:spcAft>
              <a:buClr>
                <a:schemeClr val="accent1"/>
              </a:buClr>
              <a:buFont typeface="Wingdings" panose="05000000000000000000" pitchFamily="2" charset="2"/>
              <a:buChar char="v"/>
            </a:pPr>
            <a:r>
              <a:rPr lang="en-US" dirty="0"/>
              <a:t>Click on the link</a:t>
            </a:r>
          </a:p>
          <a:p>
            <a:pPr marL="953523" lvl="1" indent="-457200" defTabSz="914400">
              <a:lnSpc>
                <a:spcPct val="90000"/>
              </a:lnSpc>
              <a:spcAft>
                <a:spcPts val="600"/>
              </a:spcAft>
              <a:buClr>
                <a:schemeClr val="accent1"/>
              </a:buClr>
              <a:buFont typeface="Wingdings" panose="05000000000000000000" pitchFamily="2" charset="2"/>
              <a:buChar char="v"/>
            </a:pPr>
            <a:r>
              <a:rPr lang="en-US" dirty="0"/>
              <a:t>Go to “</a:t>
            </a:r>
            <a:r>
              <a:rPr lang="en-US" dirty="0" err="1"/>
              <a:t>J’ai</a:t>
            </a:r>
            <a:r>
              <a:rPr lang="en-US" dirty="0"/>
              <a:t> un code </a:t>
            </a:r>
            <a:r>
              <a:rPr lang="en-US" dirty="0" err="1"/>
              <a:t>classe</a:t>
            </a:r>
            <a:r>
              <a:rPr lang="en-US" dirty="0"/>
              <a:t>”. The class code is ncfwp2. </a:t>
            </a:r>
          </a:p>
          <a:p>
            <a:pPr marL="953523" lvl="1" indent="-457200" defTabSz="914400">
              <a:lnSpc>
                <a:spcPct val="90000"/>
              </a:lnSpc>
              <a:spcAft>
                <a:spcPts val="600"/>
              </a:spcAft>
              <a:buClr>
                <a:schemeClr val="accent1"/>
              </a:buClr>
              <a:buFont typeface="Wingdings" panose="05000000000000000000" pitchFamily="2" charset="2"/>
              <a:buChar char="v"/>
            </a:pPr>
            <a:r>
              <a:rPr lang="en-US" dirty="0"/>
              <a:t>Click on child's name and enjoy reading! </a:t>
            </a:r>
          </a:p>
          <a:p>
            <a:pPr marL="953523" lvl="1" indent="-457200" defTabSz="914400">
              <a:lnSpc>
                <a:spcPct val="90000"/>
              </a:lnSpc>
              <a:spcAft>
                <a:spcPts val="600"/>
              </a:spcAft>
              <a:buClr>
                <a:schemeClr val="accent1"/>
              </a:buClr>
              <a:buFont typeface="Wingdings" panose="05000000000000000000" pitchFamily="2" charset="2"/>
              <a:buChar char="v"/>
            </a:pPr>
            <a:endParaRPr lang="en-US" dirty="0"/>
          </a:p>
          <a:p>
            <a:pPr marL="457200" indent="-457200" defTabSz="914400">
              <a:lnSpc>
                <a:spcPct val="90000"/>
              </a:lnSpc>
              <a:spcAft>
                <a:spcPts val="600"/>
              </a:spcAft>
              <a:buClr>
                <a:schemeClr val="accent1"/>
              </a:buClr>
              <a:buFont typeface="Wingdings" panose="05000000000000000000" pitchFamily="2" charset="2"/>
              <a:buChar char="v"/>
            </a:pPr>
            <a:endParaRPr lang="en-US" dirty="0"/>
          </a:p>
        </p:txBody>
      </p:sp>
    </p:spTree>
    <p:extLst>
      <p:ext uri="{BB962C8B-B14F-4D97-AF65-F5344CB8AC3E}">
        <p14:creationId xmlns:p14="http://schemas.microsoft.com/office/powerpoint/2010/main" val="2819054963"/>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CCE5D5-4A2C-445C-8793-DD2F5976F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9800" cy="7543800"/>
          </a:xfrm>
          <a:prstGeom prst="rect">
            <a:avLst/>
          </a:prstGeom>
        </p:spPr>
      </p:pic>
      <p:sp>
        <p:nvSpPr>
          <p:cNvPr id="4" name="TextBox 3">
            <a:extLst>
              <a:ext uri="{FF2B5EF4-FFF2-40B4-BE49-F238E27FC236}">
                <a16:creationId xmlns:a16="http://schemas.microsoft.com/office/drawing/2014/main" id="{D46AE4D4-5B03-4DE6-ACA0-9C7F7FCBF3DC}"/>
              </a:ext>
            </a:extLst>
          </p:cNvPr>
          <p:cNvSpPr txBox="1"/>
          <p:nvPr/>
        </p:nvSpPr>
        <p:spPr>
          <a:xfrm>
            <a:off x="249382" y="2140684"/>
            <a:ext cx="9081654" cy="1938992"/>
          </a:xfrm>
          <a:prstGeom prst="rect">
            <a:avLst/>
          </a:prstGeom>
          <a:noFill/>
        </p:spPr>
        <p:txBody>
          <a:bodyPr wrap="square" rtlCol="0">
            <a:spAutoFit/>
          </a:bodyPr>
          <a:lstStyle/>
          <a:p>
            <a:pPr algn="ctr"/>
            <a:r>
              <a:rPr lang="en-US" sz="4000" dirty="0">
                <a:solidFill>
                  <a:schemeClr val="bg1"/>
                </a:solidFill>
                <a:latin typeface="Century Gothic" panose="020B0502020202020204" pitchFamily="34" charset="0"/>
              </a:rPr>
              <a:t>A home learning </a:t>
            </a:r>
            <a:r>
              <a:rPr lang="en-US" sz="4000" dirty="0" err="1">
                <a:solidFill>
                  <a:schemeClr val="bg1"/>
                </a:solidFill>
                <a:latin typeface="Century Gothic" panose="020B0502020202020204" pitchFamily="34" charset="0"/>
              </a:rPr>
              <a:t>duotang</a:t>
            </a:r>
            <a:r>
              <a:rPr lang="en-US" sz="4000" dirty="0">
                <a:solidFill>
                  <a:schemeClr val="bg1"/>
                </a:solidFill>
                <a:latin typeface="Century Gothic" panose="020B0502020202020204" pitchFamily="34" charset="0"/>
              </a:rPr>
              <a:t> went home with your child in the event that school would close.</a:t>
            </a:r>
          </a:p>
        </p:txBody>
      </p:sp>
    </p:spTree>
    <p:extLst>
      <p:ext uri="{BB962C8B-B14F-4D97-AF65-F5344CB8AC3E}">
        <p14:creationId xmlns:p14="http://schemas.microsoft.com/office/powerpoint/2010/main" val="371678300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F9B06F-4171-4073-ADEE-FE94F3D52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9800" cy="7543800"/>
          </a:xfrm>
          <a:prstGeom prst="rect">
            <a:avLst/>
          </a:prstGeom>
        </p:spPr>
      </p:pic>
      <p:sp>
        <p:nvSpPr>
          <p:cNvPr id="4" name="TextBox 3">
            <a:extLst>
              <a:ext uri="{FF2B5EF4-FFF2-40B4-BE49-F238E27FC236}">
                <a16:creationId xmlns:a16="http://schemas.microsoft.com/office/drawing/2014/main" id="{6427DBF6-14B3-4F06-820E-4477FD672948}"/>
              </a:ext>
            </a:extLst>
          </p:cNvPr>
          <p:cNvSpPr txBox="1"/>
          <p:nvPr/>
        </p:nvSpPr>
        <p:spPr>
          <a:xfrm>
            <a:off x="1627414" y="1442364"/>
            <a:ext cx="6574972" cy="2246769"/>
          </a:xfrm>
          <a:prstGeom prst="rect">
            <a:avLst/>
          </a:prstGeom>
          <a:noFill/>
        </p:spPr>
        <p:txBody>
          <a:bodyPr wrap="square" rtlCol="0">
            <a:spAutoFit/>
          </a:bodyPr>
          <a:lstStyle/>
          <a:p>
            <a:r>
              <a:rPr lang="en-CA" sz="20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You are part of your child’s educational team.  Encourage your child to discuss school activities with you. Talk positively about school.  Ask your child specific questions about what they did each day.  It’s important for children to see that you value school and education.  Together we can create the best possible learning environment for your child.</a:t>
            </a:r>
            <a:endParaRPr lang="fr-CA" sz="200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835505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007F95-97CA-44B3-9EA2-1D5B68F31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82"/>
            <a:ext cx="9829800" cy="7543800"/>
          </a:xfrm>
          <a:prstGeom prst="rect">
            <a:avLst/>
          </a:prstGeom>
        </p:spPr>
      </p:pic>
      <p:sp>
        <p:nvSpPr>
          <p:cNvPr id="4" name="TextBox 3">
            <a:extLst>
              <a:ext uri="{FF2B5EF4-FFF2-40B4-BE49-F238E27FC236}">
                <a16:creationId xmlns:a16="http://schemas.microsoft.com/office/drawing/2014/main" id="{8E8C6666-B22C-4785-880E-6D982F05875B}"/>
              </a:ext>
            </a:extLst>
          </p:cNvPr>
          <p:cNvSpPr txBox="1"/>
          <p:nvPr/>
        </p:nvSpPr>
        <p:spPr>
          <a:xfrm>
            <a:off x="879268" y="995555"/>
            <a:ext cx="7329550" cy="3400931"/>
          </a:xfrm>
          <a:prstGeom prst="rect">
            <a:avLst/>
          </a:prstGeom>
          <a:noFill/>
        </p:spPr>
        <p:txBody>
          <a:bodyPr wrap="square" rtlCol="0">
            <a:spAutoFit/>
          </a:bodyPr>
          <a:lstStyle/>
          <a:p>
            <a:r>
              <a:rPr lang="en-CA" sz="28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I am enthusiastic about working together.</a:t>
            </a:r>
            <a:endParaRPr lang="fr-CA" sz="280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endParaRPr>
          </a:p>
          <a:p>
            <a:r>
              <a:rPr lang="en-CA" sz="28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Looking forward to an awesome year,</a:t>
            </a:r>
            <a:endParaRPr lang="fr-CA" sz="280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endParaRPr>
          </a:p>
          <a:p>
            <a:r>
              <a:rPr lang="en-CA" sz="28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a:t>
            </a:r>
            <a:endParaRPr lang="fr-CA" sz="280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endParaRPr>
          </a:p>
          <a:p>
            <a:r>
              <a:rPr lang="fr-CA" sz="28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Mlle Comeau</a:t>
            </a:r>
            <a:endParaRPr lang="fr-CA" sz="280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endParaRPr>
          </a:p>
          <a:p>
            <a:r>
              <a:rPr lang="fr-CA" sz="2800" u="sng" dirty="0">
                <a:solidFill>
                  <a:srgbClr val="92D050"/>
                </a:solidFill>
                <a:effectLst/>
                <a:latin typeface="Comic Sans MS" panose="030F0702030302020204" pitchFamily="66"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mylene.comeau@nbed.nb.ca</a:t>
            </a:r>
            <a:endParaRPr lang="fr-CA" sz="2800" dirty="0">
              <a:solidFill>
                <a:srgbClr val="92D050"/>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endParaRPr lang="en-US" sz="7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7272712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9EE57-07F5-4399-B1F8-AC89BE869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9800" cy="7543800"/>
          </a:xfrm>
          <a:prstGeom prst="rect">
            <a:avLst/>
          </a:prstGeom>
        </p:spPr>
      </p:pic>
      <p:sp>
        <p:nvSpPr>
          <p:cNvPr id="4" name="TextBox 3">
            <a:extLst>
              <a:ext uri="{FF2B5EF4-FFF2-40B4-BE49-F238E27FC236}">
                <a16:creationId xmlns:a16="http://schemas.microsoft.com/office/drawing/2014/main" id="{730AA73F-F4E4-438F-A770-D98BFC4AF2FF}"/>
              </a:ext>
            </a:extLst>
          </p:cNvPr>
          <p:cNvSpPr txBox="1"/>
          <p:nvPr/>
        </p:nvSpPr>
        <p:spPr>
          <a:xfrm>
            <a:off x="1513115" y="1099463"/>
            <a:ext cx="6574972" cy="3554819"/>
          </a:xfrm>
          <a:prstGeom prst="rect">
            <a:avLst/>
          </a:prstGeom>
          <a:noFill/>
        </p:spPr>
        <p:txBody>
          <a:bodyPr wrap="square" rtlCol="0">
            <a:spAutoFit/>
          </a:bodyPr>
          <a:lstStyle/>
          <a:p>
            <a:pPr algn="ctr"/>
            <a:r>
              <a:rPr lang="en-US" sz="7500" dirty="0">
                <a:solidFill>
                  <a:schemeClr val="bg1"/>
                </a:solidFill>
                <a:latin typeface="Century Gothic" panose="020B0502020202020204" pitchFamily="34" charset="0"/>
              </a:rPr>
              <a:t>Thank you!!</a:t>
            </a:r>
          </a:p>
          <a:p>
            <a:pPr algn="ctr"/>
            <a:r>
              <a:rPr lang="en-US" sz="7500" dirty="0">
                <a:solidFill>
                  <a:schemeClr val="bg1"/>
                </a:solidFill>
                <a:latin typeface="Century Gothic" panose="020B0502020202020204" pitchFamily="34" charset="0"/>
              </a:rPr>
              <a:t>Merci!!</a:t>
            </a:r>
          </a:p>
          <a:p>
            <a:pPr algn="ctr"/>
            <a:r>
              <a:rPr lang="en-US" sz="7500" dirty="0" err="1">
                <a:solidFill>
                  <a:schemeClr val="bg1"/>
                </a:solidFill>
                <a:latin typeface="Century Gothic" panose="020B0502020202020204" pitchFamily="34" charset="0"/>
              </a:rPr>
              <a:t>Wela’lin</a:t>
            </a:r>
            <a:endParaRPr lang="en-US" sz="7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7912724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839564-319D-4E25-B86D-1D4BA58C6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9800" cy="7543800"/>
          </a:xfrm>
          <a:prstGeom prst="rect">
            <a:avLst/>
          </a:prstGeom>
        </p:spPr>
      </p:pic>
      <p:sp>
        <p:nvSpPr>
          <p:cNvPr id="5" name="TextBox 4">
            <a:extLst>
              <a:ext uri="{FF2B5EF4-FFF2-40B4-BE49-F238E27FC236}">
                <a16:creationId xmlns:a16="http://schemas.microsoft.com/office/drawing/2014/main" id="{191B8543-915A-42CB-AF6E-4E7EFB9ABF29}"/>
              </a:ext>
            </a:extLst>
          </p:cNvPr>
          <p:cNvSpPr txBox="1"/>
          <p:nvPr/>
        </p:nvSpPr>
        <p:spPr>
          <a:xfrm>
            <a:off x="3844636" y="1625233"/>
            <a:ext cx="5039592" cy="2215991"/>
          </a:xfrm>
          <a:prstGeom prst="rect">
            <a:avLst/>
          </a:prstGeom>
          <a:noFill/>
        </p:spPr>
        <p:txBody>
          <a:bodyPr wrap="square" rtlCol="0">
            <a:spAutoFit/>
          </a:bodyPr>
          <a:lstStyle/>
          <a:p>
            <a:pPr algn="ctr"/>
            <a:r>
              <a:rPr lang="en-US" sz="3000" dirty="0">
                <a:latin typeface="Century Gothic" panose="020B0502020202020204" pitchFamily="34" charset="0"/>
              </a:rPr>
              <a:t> Your teacher:</a:t>
            </a:r>
          </a:p>
          <a:p>
            <a:pPr algn="ctr"/>
            <a:r>
              <a:rPr lang="en-US" sz="1600" dirty="0">
                <a:solidFill>
                  <a:schemeClr val="accent6">
                    <a:lumMod val="75000"/>
                  </a:schemeClr>
                </a:solidFill>
                <a:latin typeface="Century Gothic" panose="020B0502020202020204" pitchFamily="34" charset="0"/>
              </a:rPr>
              <a:t>Welcome to grade 4FI. My name is Mylène Comeau and I’m thrilled to be your child's teacher this year.  </a:t>
            </a:r>
          </a:p>
          <a:p>
            <a:pPr algn="ctr"/>
            <a:endParaRPr lang="en-US" sz="3000" dirty="0">
              <a:latin typeface="Century Gothic" panose="020B0502020202020204" pitchFamily="34" charset="0"/>
            </a:endParaRPr>
          </a:p>
          <a:p>
            <a:pPr algn="ctr"/>
            <a:endParaRPr lang="en-US" sz="3000" dirty="0">
              <a:latin typeface="Century Gothic" panose="020B0502020202020204" pitchFamily="34" charset="0"/>
            </a:endParaRPr>
          </a:p>
        </p:txBody>
      </p:sp>
      <p:sp>
        <p:nvSpPr>
          <p:cNvPr id="7" name="TextBox 6">
            <a:extLst>
              <a:ext uri="{FF2B5EF4-FFF2-40B4-BE49-F238E27FC236}">
                <a16:creationId xmlns:a16="http://schemas.microsoft.com/office/drawing/2014/main" id="{0A3B6760-C9E1-47F4-AD1F-D5E27864634A}"/>
              </a:ext>
            </a:extLst>
          </p:cNvPr>
          <p:cNvSpPr txBox="1"/>
          <p:nvPr/>
        </p:nvSpPr>
        <p:spPr>
          <a:xfrm>
            <a:off x="2774373" y="4266128"/>
            <a:ext cx="4322618" cy="1292662"/>
          </a:xfrm>
          <a:prstGeom prst="rect">
            <a:avLst/>
          </a:prstGeom>
          <a:noFill/>
        </p:spPr>
        <p:txBody>
          <a:bodyPr wrap="square" rtlCol="0">
            <a:spAutoFit/>
          </a:bodyPr>
          <a:lstStyle/>
          <a:p>
            <a:pPr algn="ctr"/>
            <a:r>
              <a:rPr lang="en-US" sz="3000" dirty="0">
                <a:latin typeface="Century Gothic" panose="020B0502020202020204" pitchFamily="34" charset="0"/>
              </a:rPr>
              <a:t>Contact information:</a:t>
            </a:r>
          </a:p>
          <a:p>
            <a:pPr algn="ctr"/>
            <a:endParaRPr lang="en-US" sz="3000" dirty="0">
              <a:latin typeface="Century Gothic" panose="020B0502020202020204" pitchFamily="34" charset="0"/>
            </a:endParaRPr>
          </a:p>
          <a:p>
            <a:pPr algn="ctr"/>
            <a:r>
              <a:rPr lang="en-US" sz="1800" dirty="0">
                <a:latin typeface="Century Gothic" panose="020B0502020202020204" pitchFamily="34" charset="0"/>
                <a:hlinkClick r:id="rId3"/>
              </a:rPr>
              <a:t>Mylene.comeau@nbed.nb.ca</a:t>
            </a:r>
            <a:r>
              <a:rPr lang="en-US" sz="1800" dirty="0">
                <a:latin typeface="Century Gothic" panose="020B0502020202020204" pitchFamily="34" charset="0"/>
              </a:rPr>
              <a:t> </a:t>
            </a:r>
          </a:p>
        </p:txBody>
      </p:sp>
      <p:pic>
        <p:nvPicPr>
          <p:cNvPr id="2" name="Image 1">
            <a:extLst>
              <a:ext uri="{FF2B5EF4-FFF2-40B4-BE49-F238E27FC236}">
                <a16:creationId xmlns:a16="http://schemas.microsoft.com/office/drawing/2014/main" id="{7ECAF3F1-A7D6-4FA6-969B-7E061660CE9A}"/>
              </a:ext>
            </a:extLst>
          </p:cNvPr>
          <p:cNvPicPr>
            <a:picLocks noChangeAspect="1"/>
          </p:cNvPicPr>
          <p:nvPr/>
        </p:nvPicPr>
        <p:blipFill>
          <a:blip r:embed="rId4"/>
          <a:stretch>
            <a:fillRect/>
          </a:stretch>
        </p:blipFill>
        <p:spPr>
          <a:xfrm>
            <a:off x="1178502" y="1754047"/>
            <a:ext cx="2053071" cy="2106398"/>
          </a:xfrm>
          <a:prstGeom prst="rect">
            <a:avLst/>
          </a:prstGeom>
        </p:spPr>
      </p:pic>
    </p:spTree>
    <p:extLst>
      <p:ext uri="{BB962C8B-B14F-4D97-AF65-F5344CB8AC3E}">
        <p14:creationId xmlns:p14="http://schemas.microsoft.com/office/powerpoint/2010/main" val="190830783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203A9-6065-4BF0-B303-D5508F5BA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9800" cy="7543800"/>
          </a:xfrm>
          <a:prstGeom prst="rect">
            <a:avLst/>
          </a:prstGeom>
        </p:spPr>
      </p:pic>
      <p:sp>
        <p:nvSpPr>
          <p:cNvPr id="4" name="TextBox 3">
            <a:extLst>
              <a:ext uri="{FF2B5EF4-FFF2-40B4-BE49-F238E27FC236}">
                <a16:creationId xmlns:a16="http://schemas.microsoft.com/office/drawing/2014/main" id="{23C2E56B-A986-45B0-9BB3-CB2DB5B65C2F}"/>
              </a:ext>
            </a:extLst>
          </p:cNvPr>
          <p:cNvSpPr txBox="1"/>
          <p:nvPr/>
        </p:nvSpPr>
        <p:spPr>
          <a:xfrm>
            <a:off x="2091540" y="1778337"/>
            <a:ext cx="6928635" cy="3416320"/>
          </a:xfrm>
          <a:prstGeom prst="rect">
            <a:avLst/>
          </a:prstGeom>
          <a:noFill/>
        </p:spPr>
        <p:txBody>
          <a:bodyPr wrap="square" rtlCol="0">
            <a:spAutoFit/>
          </a:bodyPr>
          <a:lstStyle/>
          <a:p>
            <a:pPr algn="ctr"/>
            <a:r>
              <a:rPr lang="en-CA" sz="18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Communication will be an essential tool for us.  I consider myself to be a very approachable teacher and it is my hope to develop an open, trusting relationship with you this year.  I encourage you to speak with me should you have any questions, concerns, or insights to share throughout the school year. </a:t>
            </a:r>
          </a:p>
          <a:p>
            <a:pPr algn="ctr"/>
            <a:endParaRPr lang="en-CA" sz="1800" dirty="0">
              <a:solidFill>
                <a:schemeClr val="bg1"/>
              </a:solidFill>
              <a:latin typeface="Comic Sans MS" panose="030F0702030302020204" pitchFamily="66" charset="0"/>
              <a:ea typeface="Times New Roman" panose="02020603050405020304" pitchFamily="18" charset="0"/>
              <a:cs typeface="Times New Roman" panose="02020603050405020304" pitchFamily="18" charset="0"/>
            </a:endParaRPr>
          </a:p>
          <a:p>
            <a:pPr algn="ctr"/>
            <a:r>
              <a:rPr lang="en-CA" sz="18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My preference of communication is via email. You will receive a weekly update </a:t>
            </a:r>
            <a:r>
              <a:rPr lang="en-CA" dirty="0">
                <a:solidFill>
                  <a:schemeClr val="bg1"/>
                </a:solidFill>
                <a:latin typeface="Comic Sans MS" panose="030F0702030302020204" pitchFamily="66" charset="0"/>
                <a:ea typeface="Times New Roman" panose="02020603050405020304" pitchFamily="18" charset="0"/>
                <a:cs typeface="Times New Roman" panose="02020603050405020304" pitchFamily="18" charset="0"/>
              </a:rPr>
              <a:t>by</a:t>
            </a:r>
            <a:r>
              <a:rPr lang="en-CA" sz="1800" dirty="0">
                <a:solidFill>
                  <a:schemeClr val="bg1"/>
                </a:solidFill>
                <a:effectLst/>
                <a:latin typeface="Comic Sans MS" panose="030F0702030302020204" pitchFamily="66" charset="0"/>
                <a:ea typeface="Times New Roman" panose="02020603050405020304" pitchFamily="18" charset="0"/>
                <a:cs typeface="Times New Roman" panose="02020603050405020304" pitchFamily="18" charset="0"/>
              </a:rPr>
              <a:t> email informing you of concepts covered in class, important dates, etc</a:t>
            </a:r>
            <a:r>
              <a:rPr lang="en-CA" sz="1800" dirty="0">
                <a:solidFill>
                  <a:schemeClr val="bg1"/>
                </a:solidFill>
                <a:latin typeface="Comic Sans MS" panose="030F0702030302020204" pitchFamily="66" charset="0"/>
                <a:ea typeface="Times New Roman" panose="02020603050405020304" pitchFamily="18" charset="0"/>
                <a:cs typeface="Times New Roman" panose="02020603050405020304" pitchFamily="18" charset="0"/>
              </a:rPr>
              <a:t>. If you did not receive an email, please send me an email and I will add you to the group </a:t>
            </a:r>
            <a:r>
              <a:rPr lang="en-CA" sz="1800" dirty="0">
                <a:solidFill>
                  <a:schemeClr val="bg1"/>
                </a:solidFill>
                <a:latin typeface="Comic Sans MS" panose="030F0702030302020204" pitchFamily="66" charset="0"/>
                <a:ea typeface="Times New Roman" panose="02020603050405020304" pitchFamily="18" charset="0"/>
                <a:cs typeface="Times New Roman" panose="02020603050405020304" pitchFamily="18" charset="0"/>
                <a:sym typeface="Wingdings" panose="05000000000000000000" pitchFamily="2" charset="2"/>
              </a:rPr>
              <a:t></a:t>
            </a:r>
            <a:endParaRPr lang="en-CA" sz="1800" dirty="0">
              <a:solidFill>
                <a:schemeClr val="bg1"/>
              </a:solidFill>
              <a:latin typeface="Comic Sans MS" panose="030F0702030302020204" pitchFamily="66" charset="0"/>
              <a:ea typeface="Times New Roman" panose="02020603050405020304" pitchFamily="18" charset="0"/>
              <a:cs typeface="Times New Roman" panose="02020603050405020304" pitchFamily="18" charset="0"/>
            </a:endParaRPr>
          </a:p>
          <a:p>
            <a:pPr algn="ctr"/>
            <a:endParaRPr lang="en-CA" sz="1800" dirty="0">
              <a:solidFill>
                <a:schemeClr val="bg1"/>
              </a:solidFill>
              <a:latin typeface="Comic Sans MS" panose="030F0702030302020204" pitchFamily="66" charset="0"/>
              <a:cs typeface="Times New Roman" panose="02020603050405020304" pitchFamily="18" charset="0"/>
            </a:endParaRPr>
          </a:p>
          <a:p>
            <a:pPr algn="ctr"/>
            <a:r>
              <a:rPr lang="en-CA" sz="1800" dirty="0">
                <a:solidFill>
                  <a:schemeClr val="bg1"/>
                </a:solidFill>
                <a:latin typeface="Comic Sans MS" panose="030F0702030302020204" pitchFamily="66" charset="0"/>
                <a:cs typeface="Times New Roman" panose="02020603050405020304" pitchFamily="18" charset="0"/>
                <a:hlinkClick r:id="rId3"/>
              </a:rPr>
              <a:t>mylene.comeau@nbed.nb.ca</a:t>
            </a:r>
            <a:r>
              <a:rPr lang="en-CA" sz="1800" dirty="0">
                <a:solidFill>
                  <a:schemeClr val="bg1"/>
                </a:solidFill>
                <a:latin typeface="Comic Sans MS" panose="030F0702030302020204" pitchFamily="66" charset="0"/>
                <a:cs typeface="Times New Roman" panose="02020603050405020304" pitchFamily="18" charset="0"/>
              </a:rPr>
              <a:t> </a:t>
            </a:r>
            <a:endParaRPr lang="en-US" sz="1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9086520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2E88B4D-E49B-4181-ACF7-CABEBC4D046C}"/>
              </a:ext>
            </a:extLst>
          </p:cNvPr>
          <p:cNvPicPr>
            <a:picLocks noChangeAspect="1"/>
          </p:cNvPicPr>
          <p:nvPr/>
        </p:nvPicPr>
        <p:blipFill rotWithShape="1">
          <a:blip r:embed="rId2"/>
          <a:srcRect t="27824" b="12259"/>
          <a:stretch/>
        </p:blipFill>
        <p:spPr>
          <a:xfrm>
            <a:off x="6435089" y="-1"/>
            <a:ext cx="3394710" cy="4520045"/>
          </a:xfrm>
          <a:prstGeom prst="rect">
            <a:avLst/>
          </a:prstGeom>
        </p:spPr>
      </p:pic>
      <p:pic>
        <p:nvPicPr>
          <p:cNvPr id="3" name="Image 2">
            <a:extLst>
              <a:ext uri="{FF2B5EF4-FFF2-40B4-BE49-F238E27FC236}">
                <a16:creationId xmlns:a16="http://schemas.microsoft.com/office/drawing/2014/main" id="{06AD7310-F7AC-45DB-8184-224FA89D9CD4}"/>
              </a:ext>
            </a:extLst>
          </p:cNvPr>
          <p:cNvPicPr>
            <a:picLocks noChangeAspect="1"/>
          </p:cNvPicPr>
          <p:nvPr/>
        </p:nvPicPr>
        <p:blipFill rotWithShape="1">
          <a:blip r:embed="rId3"/>
          <a:srcRect b="21052"/>
          <a:stretch/>
        </p:blipFill>
        <p:spPr>
          <a:xfrm>
            <a:off x="-5" y="3017465"/>
            <a:ext cx="2556164" cy="4520045"/>
          </a:xfrm>
          <a:prstGeom prst="rect">
            <a:avLst/>
          </a:prstGeom>
        </p:spPr>
      </p:pic>
      <p:pic>
        <p:nvPicPr>
          <p:cNvPr id="4" name="Image 3">
            <a:extLst>
              <a:ext uri="{FF2B5EF4-FFF2-40B4-BE49-F238E27FC236}">
                <a16:creationId xmlns:a16="http://schemas.microsoft.com/office/drawing/2014/main" id="{F3DB317B-05C5-4EB6-A0B2-4FB7C9627B52}"/>
              </a:ext>
            </a:extLst>
          </p:cNvPr>
          <p:cNvPicPr>
            <a:picLocks noChangeAspect="1"/>
          </p:cNvPicPr>
          <p:nvPr/>
        </p:nvPicPr>
        <p:blipFill rotWithShape="1">
          <a:blip r:embed="rId4"/>
          <a:srcRect t="1006" b="36494"/>
          <a:stretch/>
        </p:blipFill>
        <p:spPr>
          <a:xfrm>
            <a:off x="2556162" y="-2"/>
            <a:ext cx="3878924" cy="4520045"/>
          </a:xfrm>
          <a:prstGeom prst="rect">
            <a:avLst/>
          </a:prstGeom>
        </p:spPr>
      </p:pic>
      <p:pic>
        <p:nvPicPr>
          <p:cNvPr id="5" name="Image 4">
            <a:extLst>
              <a:ext uri="{FF2B5EF4-FFF2-40B4-BE49-F238E27FC236}">
                <a16:creationId xmlns:a16="http://schemas.microsoft.com/office/drawing/2014/main" id="{42523C56-CD93-4A7E-A756-5588E2312223}"/>
              </a:ext>
            </a:extLst>
          </p:cNvPr>
          <p:cNvPicPr>
            <a:picLocks noChangeAspect="1"/>
          </p:cNvPicPr>
          <p:nvPr/>
        </p:nvPicPr>
        <p:blipFill rotWithShape="1">
          <a:blip r:embed="rId5"/>
          <a:srcRect t="15978" b="47107"/>
          <a:stretch/>
        </p:blipFill>
        <p:spPr>
          <a:xfrm>
            <a:off x="2348345" y="4520043"/>
            <a:ext cx="3602535" cy="3017467"/>
          </a:xfrm>
          <a:prstGeom prst="rect">
            <a:avLst/>
          </a:prstGeom>
        </p:spPr>
      </p:pic>
      <p:pic>
        <p:nvPicPr>
          <p:cNvPr id="6" name="Image 5">
            <a:extLst>
              <a:ext uri="{FF2B5EF4-FFF2-40B4-BE49-F238E27FC236}">
                <a16:creationId xmlns:a16="http://schemas.microsoft.com/office/drawing/2014/main" id="{DFAC3262-0A42-42F9-971A-D0C48FAD210C}"/>
              </a:ext>
            </a:extLst>
          </p:cNvPr>
          <p:cNvPicPr>
            <a:picLocks noChangeAspect="1"/>
          </p:cNvPicPr>
          <p:nvPr/>
        </p:nvPicPr>
        <p:blipFill rotWithShape="1">
          <a:blip r:embed="rId6"/>
          <a:srcRect t="20109" b="37052"/>
          <a:stretch/>
        </p:blipFill>
        <p:spPr>
          <a:xfrm>
            <a:off x="5950880" y="3969327"/>
            <a:ext cx="3878922" cy="3692516"/>
          </a:xfrm>
          <a:prstGeom prst="rect">
            <a:avLst/>
          </a:prstGeom>
        </p:spPr>
      </p:pic>
      <p:sp>
        <p:nvSpPr>
          <p:cNvPr id="7" name="Rectangle 6">
            <a:extLst>
              <a:ext uri="{FF2B5EF4-FFF2-40B4-BE49-F238E27FC236}">
                <a16:creationId xmlns:a16="http://schemas.microsoft.com/office/drawing/2014/main" id="{A11E3121-3518-4B09-A8DB-F693A1BB0983}"/>
              </a:ext>
            </a:extLst>
          </p:cNvPr>
          <p:cNvSpPr/>
          <p:nvPr/>
        </p:nvSpPr>
        <p:spPr>
          <a:xfrm>
            <a:off x="-373840" y="585402"/>
            <a:ext cx="3127432" cy="1754326"/>
          </a:xfrm>
          <a:prstGeom prst="rect">
            <a:avLst/>
          </a:prstGeom>
          <a:noFill/>
        </p:spPr>
        <p:txBody>
          <a:bodyPr wrap="square" lIns="91440" tIns="45720" rIns="91440" bIns="45720">
            <a:spAutoFit/>
          </a:bodyPr>
          <a:lstStyle/>
          <a:p>
            <a:pPr algn="ctr"/>
            <a:r>
              <a:rPr lang="fr-FR"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Notre classe</a:t>
            </a:r>
          </a:p>
        </p:txBody>
      </p:sp>
    </p:spTree>
    <p:extLst>
      <p:ext uri="{BB962C8B-B14F-4D97-AF65-F5344CB8AC3E}">
        <p14:creationId xmlns:p14="http://schemas.microsoft.com/office/powerpoint/2010/main" val="257288766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27FB74-CFC2-41B3-96B6-F35A826F3D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9800" cy="7543800"/>
          </a:xfrm>
          <a:prstGeom prst="rect">
            <a:avLst/>
          </a:prstGeom>
        </p:spPr>
      </p:pic>
      <p:graphicFrame>
        <p:nvGraphicFramePr>
          <p:cNvPr id="2" name="Table 1">
            <a:extLst>
              <a:ext uri="{FF2B5EF4-FFF2-40B4-BE49-F238E27FC236}">
                <a16:creationId xmlns:a16="http://schemas.microsoft.com/office/drawing/2014/main" id="{228A3288-9BAF-496F-AF76-9EDC22B88955}"/>
              </a:ext>
            </a:extLst>
          </p:cNvPr>
          <p:cNvGraphicFramePr>
            <a:graphicFrameLocks noGrp="1"/>
          </p:cNvGraphicFramePr>
          <p:nvPr>
            <p:extLst>
              <p:ext uri="{D42A27DB-BD31-4B8C-83A1-F6EECF244321}">
                <p14:modId xmlns:p14="http://schemas.microsoft.com/office/powerpoint/2010/main" val="1821261139"/>
              </p:ext>
            </p:extLst>
          </p:nvPr>
        </p:nvGraphicFramePr>
        <p:xfrm>
          <a:off x="487446" y="1913926"/>
          <a:ext cx="6418180" cy="4982177"/>
        </p:xfrm>
        <a:graphic>
          <a:graphicData uri="http://schemas.openxmlformats.org/drawingml/2006/table">
            <a:tbl>
              <a:tblPr firstRow="1" firstCol="1" bandRow="1">
                <a:tableStyleId>{5C22544A-7EE6-4342-B048-85BDC9FD1C3A}</a:tableStyleId>
              </a:tblPr>
              <a:tblGrid>
                <a:gridCol w="779000">
                  <a:extLst>
                    <a:ext uri="{9D8B030D-6E8A-4147-A177-3AD203B41FA5}">
                      <a16:colId xmlns:a16="http://schemas.microsoft.com/office/drawing/2014/main" val="2782997408"/>
                    </a:ext>
                  </a:extLst>
                </a:gridCol>
                <a:gridCol w="1212979">
                  <a:extLst>
                    <a:ext uri="{9D8B030D-6E8A-4147-A177-3AD203B41FA5}">
                      <a16:colId xmlns:a16="http://schemas.microsoft.com/office/drawing/2014/main" val="2854745746"/>
                    </a:ext>
                  </a:extLst>
                </a:gridCol>
                <a:gridCol w="1079546">
                  <a:extLst>
                    <a:ext uri="{9D8B030D-6E8A-4147-A177-3AD203B41FA5}">
                      <a16:colId xmlns:a16="http://schemas.microsoft.com/office/drawing/2014/main" val="2953294134"/>
                    </a:ext>
                  </a:extLst>
                </a:gridCol>
                <a:gridCol w="1134190">
                  <a:extLst>
                    <a:ext uri="{9D8B030D-6E8A-4147-A177-3AD203B41FA5}">
                      <a16:colId xmlns:a16="http://schemas.microsoft.com/office/drawing/2014/main" val="1072717828"/>
                    </a:ext>
                  </a:extLst>
                </a:gridCol>
                <a:gridCol w="1079546">
                  <a:extLst>
                    <a:ext uri="{9D8B030D-6E8A-4147-A177-3AD203B41FA5}">
                      <a16:colId xmlns:a16="http://schemas.microsoft.com/office/drawing/2014/main" val="3977834705"/>
                    </a:ext>
                  </a:extLst>
                </a:gridCol>
                <a:gridCol w="1132919">
                  <a:extLst>
                    <a:ext uri="{9D8B030D-6E8A-4147-A177-3AD203B41FA5}">
                      <a16:colId xmlns:a16="http://schemas.microsoft.com/office/drawing/2014/main" val="3978555784"/>
                    </a:ext>
                  </a:extLst>
                </a:gridCol>
              </a:tblGrid>
              <a:tr h="273707">
                <a:tc>
                  <a:txBody>
                    <a:bodyPr/>
                    <a:lstStyle/>
                    <a:p>
                      <a:pPr marL="0" marR="0" algn="ctr">
                        <a:lnSpc>
                          <a:spcPct val="107000"/>
                        </a:lnSpc>
                        <a:spcBef>
                          <a:spcPts val="0"/>
                        </a:spcBef>
                        <a:spcAft>
                          <a:spcPts val="0"/>
                        </a:spcAft>
                      </a:pPr>
                      <a:r>
                        <a:rPr lang="fr-CA" sz="11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Lundi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Mardi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Mercredi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Jeudi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Vendredi</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extLst>
                  <a:ext uri="{0D108BD9-81ED-4DB2-BD59-A6C34878D82A}">
                    <a16:rowId xmlns:a16="http://schemas.microsoft.com/office/drawing/2014/main" val="2487811866"/>
                  </a:ext>
                </a:extLst>
              </a:tr>
              <a:tr h="390094">
                <a:tc>
                  <a:txBody>
                    <a:bodyPr/>
                    <a:lstStyle/>
                    <a:p>
                      <a:pPr marL="0" marR="0" algn="ctr">
                        <a:lnSpc>
                          <a:spcPct val="107000"/>
                        </a:lnSpc>
                        <a:spcBef>
                          <a:spcPts val="0"/>
                        </a:spcBef>
                        <a:spcAft>
                          <a:spcPts val="0"/>
                        </a:spcAft>
                      </a:pPr>
                      <a:r>
                        <a:rPr lang="fr-CA" sz="1100">
                          <a:effectLst/>
                        </a:rPr>
                        <a:t>8h20-8h30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rowSpan="2">
                  <a:txBody>
                    <a:bodyPr/>
                    <a:lstStyle/>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Français</a:t>
                      </a:r>
                      <a:endParaRPr lang="en-US" sz="900">
                        <a:effectLst/>
                      </a:endParaRPr>
                    </a:p>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Lec.Guidée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rowSpan="2">
                  <a:txBody>
                    <a:bodyPr/>
                    <a:lstStyle/>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Français</a:t>
                      </a:r>
                      <a:endParaRPr lang="en-US" sz="900">
                        <a:effectLst/>
                      </a:endParaRPr>
                    </a:p>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Lec.Guidée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rowSpan="2">
                  <a:txBody>
                    <a:bodyPr/>
                    <a:lstStyle/>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Français</a:t>
                      </a:r>
                      <a:endParaRPr lang="en-US" sz="900">
                        <a:effectLst/>
                      </a:endParaRPr>
                    </a:p>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Lec.Guidée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rowSpan="2">
                  <a:txBody>
                    <a:bodyPr/>
                    <a:lstStyle/>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Français</a:t>
                      </a:r>
                      <a:endParaRPr lang="en-US" sz="900">
                        <a:effectLst/>
                      </a:endParaRPr>
                    </a:p>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Lec.Guidée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rowSpan="2">
                  <a:txBody>
                    <a:bodyPr/>
                    <a:lstStyle/>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Français</a:t>
                      </a:r>
                      <a:endParaRPr lang="en-US" sz="900">
                        <a:effectLst/>
                      </a:endParaRPr>
                    </a:p>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Lec.Guidée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extLst>
                  <a:ext uri="{0D108BD9-81ED-4DB2-BD59-A6C34878D82A}">
                    <a16:rowId xmlns:a16="http://schemas.microsoft.com/office/drawing/2014/main" val="240835426"/>
                  </a:ext>
                </a:extLst>
              </a:tr>
              <a:tr h="399208">
                <a:tc>
                  <a:txBody>
                    <a:bodyPr/>
                    <a:lstStyle/>
                    <a:p>
                      <a:pPr marL="0" marR="0" algn="ctr">
                        <a:lnSpc>
                          <a:spcPct val="107000"/>
                        </a:lnSpc>
                        <a:spcBef>
                          <a:spcPts val="0"/>
                        </a:spcBef>
                        <a:spcAft>
                          <a:spcPts val="0"/>
                        </a:spcAft>
                      </a:pPr>
                      <a:r>
                        <a:rPr lang="fr-CA" sz="1100">
                          <a:effectLst/>
                        </a:rPr>
                        <a:t>8h30-9h40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29403507"/>
                  </a:ext>
                </a:extLst>
              </a:tr>
              <a:tr h="390094">
                <a:tc>
                  <a:txBody>
                    <a:bodyPr/>
                    <a:lstStyle/>
                    <a:p>
                      <a:pPr marL="0" marR="0" algn="ctr">
                        <a:lnSpc>
                          <a:spcPct val="107000"/>
                        </a:lnSpc>
                        <a:spcBef>
                          <a:spcPts val="0"/>
                        </a:spcBef>
                        <a:spcAft>
                          <a:spcPts val="0"/>
                        </a:spcAft>
                      </a:pPr>
                      <a:r>
                        <a:rPr lang="fr-CA" sz="1100">
                          <a:effectLst/>
                        </a:rPr>
                        <a:t>9h40-9h55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gridSpan="5">
                  <a:txBody>
                    <a:bodyPr/>
                    <a:lstStyle/>
                    <a:p>
                      <a:pPr marL="0" marR="0" algn="ctr">
                        <a:lnSpc>
                          <a:spcPct val="107000"/>
                        </a:lnSpc>
                        <a:spcBef>
                          <a:spcPts val="0"/>
                        </a:spcBef>
                        <a:spcAft>
                          <a:spcPts val="0"/>
                        </a:spcAft>
                      </a:pPr>
                      <a:r>
                        <a:rPr lang="fr-CA" sz="1100">
                          <a:effectLst/>
                        </a:rPr>
                        <a:t>RÉCRÉATION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41694836"/>
                  </a:ext>
                </a:extLst>
              </a:tr>
              <a:tr h="390094">
                <a:tc>
                  <a:txBody>
                    <a:bodyPr/>
                    <a:lstStyle/>
                    <a:p>
                      <a:pPr marL="0" marR="0" algn="ctr">
                        <a:lnSpc>
                          <a:spcPct val="107000"/>
                        </a:lnSpc>
                        <a:spcBef>
                          <a:spcPts val="0"/>
                        </a:spcBef>
                        <a:spcAft>
                          <a:spcPts val="0"/>
                        </a:spcAft>
                      </a:pPr>
                      <a:r>
                        <a:rPr lang="fr-CA" sz="1100">
                          <a:effectLst/>
                        </a:rPr>
                        <a:t>9h55-10h10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gridSpan="5">
                  <a:txBody>
                    <a:bodyPr/>
                    <a:lstStyle/>
                    <a:p>
                      <a:pPr marL="0" marR="0" algn="ctr">
                        <a:lnSpc>
                          <a:spcPct val="107000"/>
                        </a:lnSpc>
                        <a:spcBef>
                          <a:spcPts val="0"/>
                        </a:spcBef>
                        <a:spcAft>
                          <a:spcPts val="0"/>
                        </a:spcAft>
                      </a:pPr>
                      <a:r>
                        <a:rPr lang="fr-CA" sz="1100">
                          <a:effectLst/>
                        </a:rPr>
                        <a:t>COLLATION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5758896"/>
                  </a:ext>
                </a:extLst>
              </a:tr>
              <a:tr h="390094">
                <a:tc>
                  <a:txBody>
                    <a:bodyPr/>
                    <a:lstStyle/>
                    <a:p>
                      <a:pPr marL="0" marR="0" algn="ctr">
                        <a:lnSpc>
                          <a:spcPct val="107000"/>
                        </a:lnSpc>
                        <a:spcBef>
                          <a:spcPts val="0"/>
                        </a:spcBef>
                        <a:spcAft>
                          <a:spcPts val="0"/>
                        </a:spcAft>
                      </a:pPr>
                      <a:r>
                        <a:rPr lang="fr-CA" sz="1100">
                          <a:effectLst/>
                        </a:rPr>
                        <a:t>10h10-10h40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Français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Français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Français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Français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Français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extLst>
                  <a:ext uri="{0D108BD9-81ED-4DB2-BD59-A6C34878D82A}">
                    <a16:rowId xmlns:a16="http://schemas.microsoft.com/office/drawing/2014/main" val="2604532244"/>
                  </a:ext>
                </a:extLst>
              </a:tr>
              <a:tr h="390094">
                <a:tc>
                  <a:txBody>
                    <a:bodyPr/>
                    <a:lstStyle/>
                    <a:p>
                      <a:pPr marL="0" marR="0" algn="ctr">
                        <a:lnSpc>
                          <a:spcPct val="107000"/>
                        </a:lnSpc>
                        <a:spcBef>
                          <a:spcPts val="0"/>
                        </a:spcBef>
                        <a:spcAft>
                          <a:spcPts val="0"/>
                        </a:spcAft>
                      </a:pPr>
                      <a:r>
                        <a:rPr lang="fr-CA" sz="1100">
                          <a:effectLst/>
                        </a:rPr>
                        <a:t>10h40-11h40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Math</a:t>
                      </a:r>
                      <a:endParaRPr lang="en-US" sz="900">
                        <a:effectLst/>
                      </a:endParaRPr>
                    </a:p>
                    <a:p>
                      <a:pPr marL="0" marR="0" algn="l">
                        <a:lnSpc>
                          <a:spcPct val="107000"/>
                        </a:lnSpc>
                        <a:spcBef>
                          <a:spcPts val="0"/>
                        </a:spcBef>
                        <a:spcAft>
                          <a:spcPts val="0"/>
                        </a:spcAft>
                      </a:pPr>
                      <a:r>
                        <a:rPr lang="fr-CA" sz="1100">
                          <a:effectLst/>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Math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Math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Math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Math</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extLst>
                  <a:ext uri="{0D108BD9-81ED-4DB2-BD59-A6C34878D82A}">
                    <a16:rowId xmlns:a16="http://schemas.microsoft.com/office/drawing/2014/main" val="2113644112"/>
                  </a:ext>
                </a:extLst>
              </a:tr>
              <a:tr h="390094">
                <a:tc>
                  <a:txBody>
                    <a:bodyPr/>
                    <a:lstStyle/>
                    <a:p>
                      <a:pPr marL="0" marR="0" algn="ctr">
                        <a:lnSpc>
                          <a:spcPct val="107000"/>
                        </a:lnSpc>
                        <a:spcBef>
                          <a:spcPts val="0"/>
                        </a:spcBef>
                        <a:spcAft>
                          <a:spcPts val="0"/>
                        </a:spcAft>
                      </a:pPr>
                      <a:r>
                        <a:rPr lang="fr-CA" sz="1100">
                          <a:effectLst/>
                        </a:rPr>
                        <a:t>11h40-12h40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gridSpan="5">
                  <a:txBody>
                    <a:bodyPr/>
                    <a:lstStyle/>
                    <a:p>
                      <a:pPr marL="0" marR="0" algn="ctr">
                        <a:lnSpc>
                          <a:spcPct val="107000"/>
                        </a:lnSpc>
                        <a:spcBef>
                          <a:spcPts val="0"/>
                        </a:spcBef>
                        <a:spcAft>
                          <a:spcPts val="0"/>
                        </a:spcAft>
                      </a:pPr>
                      <a:r>
                        <a:rPr lang="fr-CA" sz="1100">
                          <a:effectLst/>
                        </a:rPr>
                        <a:t>RÉCRÉATION / DINER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2071869"/>
                  </a:ext>
                </a:extLst>
              </a:tr>
              <a:tr h="390094">
                <a:tc>
                  <a:txBody>
                    <a:bodyPr/>
                    <a:lstStyle/>
                    <a:p>
                      <a:pPr marL="0" marR="0" algn="ctr">
                        <a:lnSpc>
                          <a:spcPct val="107000"/>
                        </a:lnSpc>
                        <a:spcBef>
                          <a:spcPts val="0"/>
                        </a:spcBef>
                        <a:spcAft>
                          <a:spcPts val="0"/>
                        </a:spcAft>
                      </a:pPr>
                      <a:r>
                        <a:rPr lang="fr-CA" sz="1100">
                          <a:effectLst/>
                        </a:rPr>
                        <a:t>12H40-1H15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Musique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rowSpan="2">
                  <a:txBody>
                    <a:bodyPr/>
                    <a:lstStyle/>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Enquêtes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Éducation physique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Éducation physique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Musique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extLst>
                  <a:ext uri="{0D108BD9-81ED-4DB2-BD59-A6C34878D82A}">
                    <a16:rowId xmlns:a16="http://schemas.microsoft.com/office/drawing/2014/main" val="993587660"/>
                  </a:ext>
                </a:extLst>
              </a:tr>
              <a:tr h="390094">
                <a:tc>
                  <a:txBody>
                    <a:bodyPr/>
                    <a:lstStyle/>
                    <a:p>
                      <a:pPr marL="0" marR="0" algn="ctr">
                        <a:lnSpc>
                          <a:spcPct val="107000"/>
                        </a:lnSpc>
                        <a:spcBef>
                          <a:spcPts val="0"/>
                        </a:spcBef>
                        <a:spcAft>
                          <a:spcPts val="0"/>
                        </a:spcAft>
                      </a:pPr>
                      <a:r>
                        <a:rPr lang="fr-CA" sz="1100">
                          <a:effectLst/>
                        </a:rPr>
                        <a:t>1h15-1h50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rowSpan="3">
                  <a:txBody>
                    <a:bodyPr/>
                    <a:lstStyle/>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Enquêtes</a:t>
                      </a:r>
                      <a:endParaRPr lang="en-US" sz="900">
                        <a:effectLst/>
                      </a:endParaRPr>
                    </a:p>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Bibliothèque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vMerge="1">
                  <a:txBody>
                    <a:bodyPr/>
                    <a:lstStyle/>
                    <a:p>
                      <a:endParaRPr lang="en-US"/>
                    </a:p>
                  </a:txBody>
                  <a:tcPr/>
                </a:tc>
                <a:tc rowSpan="3">
                  <a:txBody>
                    <a:bodyPr/>
                    <a:lstStyle/>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Anglais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a:txBody>
                    <a:bodyPr/>
                    <a:lstStyle/>
                    <a:p>
                      <a:pPr marL="0" marR="0" algn="ctr">
                        <a:lnSpc>
                          <a:spcPct val="107000"/>
                        </a:lnSpc>
                        <a:spcBef>
                          <a:spcPts val="0"/>
                        </a:spcBef>
                        <a:spcAft>
                          <a:spcPts val="0"/>
                        </a:spcAft>
                      </a:pPr>
                      <a:r>
                        <a:rPr lang="fr-CA" sz="1100">
                          <a:effectLst/>
                        </a:rPr>
                        <a:t>Enquêtes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rowSpan="3">
                  <a:txBody>
                    <a:bodyPr/>
                    <a:lstStyle/>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Art /</a:t>
                      </a:r>
                      <a:endParaRPr lang="en-US" sz="900">
                        <a:effectLst/>
                      </a:endParaRPr>
                    </a:p>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Enquêtes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extLst>
                  <a:ext uri="{0D108BD9-81ED-4DB2-BD59-A6C34878D82A}">
                    <a16:rowId xmlns:a16="http://schemas.microsoft.com/office/drawing/2014/main" val="2202517116"/>
                  </a:ext>
                </a:extLst>
              </a:tr>
              <a:tr h="390094">
                <a:tc>
                  <a:txBody>
                    <a:bodyPr/>
                    <a:lstStyle/>
                    <a:p>
                      <a:pPr marL="0" marR="0" algn="ctr">
                        <a:lnSpc>
                          <a:spcPct val="107000"/>
                        </a:lnSpc>
                        <a:spcBef>
                          <a:spcPts val="0"/>
                        </a:spcBef>
                        <a:spcAft>
                          <a:spcPts val="0"/>
                        </a:spcAft>
                      </a:pPr>
                      <a:r>
                        <a:rPr lang="fr-CA" sz="1100">
                          <a:effectLst/>
                        </a:rPr>
                        <a:t>1h50-2h25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vMerge="1">
                  <a:txBody>
                    <a:bodyPr/>
                    <a:lstStyle/>
                    <a:p>
                      <a:endParaRPr lang="en-US"/>
                    </a:p>
                  </a:txBody>
                  <a:tcPr/>
                </a:tc>
                <a:tc>
                  <a:txBody>
                    <a:bodyPr/>
                    <a:lstStyle/>
                    <a:p>
                      <a:pPr marL="0" marR="0" algn="ctr">
                        <a:lnSpc>
                          <a:spcPct val="107000"/>
                        </a:lnSpc>
                        <a:spcBef>
                          <a:spcPts val="0"/>
                        </a:spcBef>
                        <a:spcAft>
                          <a:spcPts val="0"/>
                        </a:spcAft>
                      </a:pPr>
                      <a:r>
                        <a:rPr lang="fr-CA" sz="1100">
                          <a:effectLst/>
                        </a:rPr>
                        <a:t>Éducation physique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vMerge="1">
                  <a:txBody>
                    <a:bodyPr/>
                    <a:lstStyle/>
                    <a:p>
                      <a:endParaRPr lang="en-US"/>
                    </a:p>
                  </a:txBody>
                  <a:tcPr/>
                </a:tc>
                <a:tc rowSpan="2">
                  <a:txBody>
                    <a:bodyPr/>
                    <a:lstStyle/>
                    <a:p>
                      <a:pPr marL="0" marR="0" algn="ctr">
                        <a:lnSpc>
                          <a:spcPct val="107000"/>
                        </a:lnSpc>
                        <a:spcBef>
                          <a:spcPts val="0"/>
                        </a:spcBef>
                        <a:spcAft>
                          <a:spcPts val="0"/>
                        </a:spcAft>
                      </a:pPr>
                      <a:r>
                        <a:rPr lang="fr-CA" sz="1100">
                          <a:effectLst/>
                        </a:rPr>
                        <a:t> </a:t>
                      </a:r>
                      <a:endParaRPr lang="en-US" sz="900">
                        <a:effectLst/>
                      </a:endParaRPr>
                    </a:p>
                    <a:p>
                      <a:pPr marL="0" marR="0" algn="ctr">
                        <a:lnSpc>
                          <a:spcPct val="107000"/>
                        </a:lnSpc>
                        <a:spcBef>
                          <a:spcPts val="0"/>
                        </a:spcBef>
                        <a:spcAft>
                          <a:spcPts val="0"/>
                        </a:spcAft>
                      </a:pPr>
                      <a:r>
                        <a:rPr lang="fr-CA" sz="1100">
                          <a:effectLst/>
                        </a:rPr>
                        <a:t>Anglais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vMerge="1">
                  <a:txBody>
                    <a:bodyPr/>
                    <a:lstStyle/>
                    <a:p>
                      <a:endParaRPr lang="en-US"/>
                    </a:p>
                  </a:txBody>
                  <a:tcPr/>
                </a:tc>
                <a:extLst>
                  <a:ext uri="{0D108BD9-81ED-4DB2-BD59-A6C34878D82A}">
                    <a16:rowId xmlns:a16="http://schemas.microsoft.com/office/drawing/2014/main" val="2626009449"/>
                  </a:ext>
                </a:extLst>
              </a:tr>
              <a:tr h="408322">
                <a:tc>
                  <a:txBody>
                    <a:bodyPr/>
                    <a:lstStyle/>
                    <a:p>
                      <a:pPr marL="0" marR="0" algn="ctr">
                        <a:lnSpc>
                          <a:spcPct val="107000"/>
                        </a:lnSpc>
                        <a:spcBef>
                          <a:spcPts val="0"/>
                        </a:spcBef>
                        <a:spcAft>
                          <a:spcPts val="0"/>
                        </a:spcAft>
                      </a:pPr>
                      <a:r>
                        <a:rPr lang="fr-CA" sz="1100">
                          <a:effectLst/>
                        </a:rPr>
                        <a:t>2h25-3h00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vMerge="1">
                  <a:txBody>
                    <a:bodyPr/>
                    <a:lstStyle/>
                    <a:p>
                      <a:endParaRPr lang="en-US"/>
                    </a:p>
                  </a:txBody>
                  <a:tcPr/>
                </a:tc>
                <a:tc>
                  <a:txBody>
                    <a:bodyPr/>
                    <a:lstStyle/>
                    <a:p>
                      <a:pPr marL="0" marR="0" algn="ctr">
                        <a:lnSpc>
                          <a:spcPct val="107000"/>
                        </a:lnSpc>
                        <a:spcBef>
                          <a:spcPts val="0"/>
                        </a:spcBef>
                        <a:spcAft>
                          <a:spcPts val="0"/>
                        </a:spcAft>
                      </a:pPr>
                      <a:r>
                        <a:rPr lang="fr-CA" sz="1100">
                          <a:effectLst/>
                        </a:rPr>
                        <a:t>Enquêtes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06059149"/>
                  </a:ext>
                </a:extLst>
              </a:tr>
              <a:tr h="390094">
                <a:tc>
                  <a:txBody>
                    <a:bodyPr/>
                    <a:lstStyle/>
                    <a:p>
                      <a:pPr marL="0" marR="0" algn="ctr">
                        <a:lnSpc>
                          <a:spcPct val="107000"/>
                        </a:lnSpc>
                        <a:spcBef>
                          <a:spcPts val="0"/>
                        </a:spcBef>
                        <a:spcAft>
                          <a:spcPts val="0"/>
                        </a:spcAft>
                      </a:pPr>
                      <a:r>
                        <a:rPr lang="fr-CA" sz="1100">
                          <a:effectLst/>
                        </a:rPr>
                        <a:t>3h00-3h10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gridSpan="5">
                  <a:txBody>
                    <a:bodyPr/>
                    <a:lstStyle/>
                    <a:p>
                      <a:pPr marL="0" marR="0" algn="ctr">
                        <a:lnSpc>
                          <a:spcPct val="107000"/>
                        </a:lnSpc>
                        <a:spcBef>
                          <a:spcPts val="0"/>
                        </a:spcBef>
                        <a:spcAft>
                          <a:spcPts val="0"/>
                        </a:spcAft>
                      </a:pPr>
                      <a:r>
                        <a:rPr lang="fr-CA" sz="1100" dirty="0">
                          <a:effectLst/>
                        </a:rPr>
                        <a:t>AUTOBUS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346" marR="53346"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77712012"/>
                  </a:ext>
                </a:extLst>
              </a:tr>
            </a:tbl>
          </a:graphicData>
        </a:graphic>
      </p:graphicFrame>
      <p:sp>
        <p:nvSpPr>
          <p:cNvPr id="4" name="TextBox 3">
            <a:extLst>
              <a:ext uri="{FF2B5EF4-FFF2-40B4-BE49-F238E27FC236}">
                <a16:creationId xmlns:a16="http://schemas.microsoft.com/office/drawing/2014/main" id="{0CA1C937-0DC1-4BC0-AC67-C732C79E77D2}"/>
              </a:ext>
            </a:extLst>
          </p:cNvPr>
          <p:cNvSpPr txBox="1"/>
          <p:nvPr/>
        </p:nvSpPr>
        <p:spPr>
          <a:xfrm>
            <a:off x="7277100" y="2428875"/>
            <a:ext cx="1733550" cy="923330"/>
          </a:xfrm>
          <a:prstGeom prst="rect">
            <a:avLst/>
          </a:prstGeom>
          <a:noFill/>
        </p:spPr>
        <p:txBody>
          <a:bodyPr wrap="square" rtlCol="0">
            <a:spAutoFit/>
          </a:bodyPr>
          <a:lstStyle/>
          <a:p>
            <a:r>
              <a:rPr lang="en-US" dirty="0">
                <a:solidFill>
                  <a:srgbClr val="FF0000"/>
                </a:solidFill>
              </a:rPr>
              <a:t>A paper copy was also sent with your child!</a:t>
            </a:r>
            <a:endParaRPr lang="en-US" dirty="0"/>
          </a:p>
        </p:txBody>
      </p:sp>
    </p:spTree>
    <p:extLst>
      <p:ext uri="{BB962C8B-B14F-4D97-AF65-F5344CB8AC3E}">
        <p14:creationId xmlns:p14="http://schemas.microsoft.com/office/powerpoint/2010/main" val="247244977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1B509A-611B-4F12-9C1F-95B4C2A7B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9800" cy="7543800"/>
          </a:xfrm>
          <a:prstGeom prst="rect">
            <a:avLst/>
          </a:prstGeom>
        </p:spPr>
      </p:pic>
      <p:sp>
        <p:nvSpPr>
          <p:cNvPr id="4" name="TextBox 3">
            <a:extLst>
              <a:ext uri="{FF2B5EF4-FFF2-40B4-BE49-F238E27FC236}">
                <a16:creationId xmlns:a16="http://schemas.microsoft.com/office/drawing/2014/main" id="{7220DF1A-70E3-45C2-ACBB-81DDF12EC84C}"/>
              </a:ext>
            </a:extLst>
          </p:cNvPr>
          <p:cNvSpPr txBox="1"/>
          <p:nvPr/>
        </p:nvSpPr>
        <p:spPr>
          <a:xfrm>
            <a:off x="1627414" y="1988754"/>
            <a:ext cx="5833259" cy="3046988"/>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-Speak French in class</a:t>
            </a:r>
          </a:p>
          <a:p>
            <a:pPr algn="ctr"/>
            <a:r>
              <a:rPr lang="en-US" sz="2400" dirty="0">
                <a:solidFill>
                  <a:schemeClr val="bg1"/>
                </a:solidFill>
                <a:latin typeface="Century Gothic" panose="020B0502020202020204" pitchFamily="34" charset="0"/>
              </a:rPr>
              <a:t>-Be kind</a:t>
            </a:r>
          </a:p>
          <a:p>
            <a:pPr algn="ctr"/>
            <a:r>
              <a:rPr lang="en-US" sz="2400" dirty="0">
                <a:solidFill>
                  <a:schemeClr val="bg1"/>
                </a:solidFill>
                <a:latin typeface="Century Gothic" panose="020B0502020202020204" pitchFamily="34" charset="0"/>
              </a:rPr>
              <a:t>-Be respectful</a:t>
            </a:r>
          </a:p>
          <a:p>
            <a:pPr algn="ctr"/>
            <a:r>
              <a:rPr lang="en-US" sz="2400" dirty="0">
                <a:solidFill>
                  <a:schemeClr val="bg1"/>
                </a:solidFill>
                <a:latin typeface="Century Gothic" panose="020B0502020202020204" pitchFamily="34" charset="0"/>
              </a:rPr>
              <a:t>-Be ready to learn</a:t>
            </a:r>
          </a:p>
          <a:p>
            <a:pPr algn="ctr"/>
            <a:r>
              <a:rPr lang="en-US" sz="2400" dirty="0">
                <a:solidFill>
                  <a:schemeClr val="bg1"/>
                </a:solidFill>
                <a:latin typeface="Century Gothic" panose="020B0502020202020204" pitchFamily="34" charset="0"/>
              </a:rPr>
              <a:t>-Be responsible</a:t>
            </a:r>
          </a:p>
          <a:p>
            <a:pPr algn="ctr"/>
            <a:r>
              <a:rPr lang="en-US" sz="2400" dirty="0">
                <a:solidFill>
                  <a:schemeClr val="bg1"/>
                </a:solidFill>
                <a:latin typeface="Century Gothic" panose="020B0502020202020204" pitchFamily="34" charset="0"/>
              </a:rPr>
              <a:t>-Be helpful </a:t>
            </a:r>
          </a:p>
          <a:p>
            <a:pPr algn="ctr"/>
            <a:r>
              <a:rPr lang="en-US" sz="2400" dirty="0">
                <a:solidFill>
                  <a:schemeClr val="bg1"/>
                </a:solidFill>
                <a:latin typeface="Century Gothic" panose="020B0502020202020204" pitchFamily="34" charset="0"/>
              </a:rPr>
              <a:t>-Be a good listener </a:t>
            </a:r>
          </a:p>
          <a:p>
            <a:pPr algn="ctr"/>
            <a:endParaRPr lang="en-US"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665396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E1993-2B74-4BA7-887E-5980308EE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9800" cy="7543800"/>
          </a:xfrm>
          <a:prstGeom prst="rect">
            <a:avLst/>
          </a:prstGeom>
        </p:spPr>
      </p:pic>
      <p:sp>
        <p:nvSpPr>
          <p:cNvPr id="4" name="TextBox 3">
            <a:extLst>
              <a:ext uri="{FF2B5EF4-FFF2-40B4-BE49-F238E27FC236}">
                <a16:creationId xmlns:a16="http://schemas.microsoft.com/office/drawing/2014/main" id="{F3193D09-CEAD-4C90-8A72-DDA9610C10DB}"/>
              </a:ext>
            </a:extLst>
          </p:cNvPr>
          <p:cNvSpPr txBox="1"/>
          <p:nvPr/>
        </p:nvSpPr>
        <p:spPr>
          <a:xfrm>
            <a:off x="2074223" y="2103053"/>
            <a:ext cx="6574972" cy="2400657"/>
          </a:xfrm>
          <a:prstGeom prst="rect">
            <a:avLst/>
          </a:prstGeom>
          <a:noFill/>
        </p:spPr>
        <p:txBody>
          <a:bodyPr wrap="square" rtlCol="0">
            <a:spAutoFit/>
          </a:bodyPr>
          <a:lstStyle/>
          <a:p>
            <a:pPr algn="ctr"/>
            <a:r>
              <a:rPr lang="en-US" sz="5000" dirty="0">
                <a:solidFill>
                  <a:schemeClr val="bg1"/>
                </a:solidFill>
                <a:latin typeface="Century Gothic" panose="020B0502020202020204" pitchFamily="34" charset="0"/>
              </a:rPr>
              <a:t>A friendly reminder that there is no microwave.</a:t>
            </a:r>
          </a:p>
        </p:txBody>
      </p:sp>
      <p:pic>
        <p:nvPicPr>
          <p:cNvPr id="2" name="Image 1">
            <a:extLst>
              <a:ext uri="{FF2B5EF4-FFF2-40B4-BE49-F238E27FC236}">
                <a16:creationId xmlns:a16="http://schemas.microsoft.com/office/drawing/2014/main" id="{6EE575A4-8DFE-4C13-9DB2-6861ABE3A654}"/>
              </a:ext>
            </a:extLst>
          </p:cNvPr>
          <p:cNvPicPr>
            <a:picLocks noChangeAspect="1"/>
          </p:cNvPicPr>
          <p:nvPr/>
        </p:nvPicPr>
        <p:blipFill>
          <a:blip r:embed="rId3"/>
          <a:stretch>
            <a:fillRect/>
          </a:stretch>
        </p:blipFill>
        <p:spPr>
          <a:xfrm>
            <a:off x="4352925" y="4503710"/>
            <a:ext cx="2037484" cy="1500895"/>
          </a:xfrm>
          <a:prstGeom prst="rect">
            <a:avLst/>
          </a:prstGeom>
        </p:spPr>
      </p:pic>
    </p:spTree>
    <p:extLst>
      <p:ext uri="{BB962C8B-B14F-4D97-AF65-F5344CB8AC3E}">
        <p14:creationId xmlns:p14="http://schemas.microsoft.com/office/powerpoint/2010/main" val="217205530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E30769-F98B-43FE-85B5-60D96FCCD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9800" cy="7543800"/>
          </a:xfrm>
          <a:prstGeom prst="rect">
            <a:avLst/>
          </a:prstGeom>
        </p:spPr>
      </p:pic>
      <p:sp>
        <p:nvSpPr>
          <p:cNvPr id="4" name="TextBox 3">
            <a:extLst>
              <a:ext uri="{FF2B5EF4-FFF2-40B4-BE49-F238E27FC236}">
                <a16:creationId xmlns:a16="http://schemas.microsoft.com/office/drawing/2014/main" id="{212677C2-FE4F-4639-884D-CA42B94B5888}"/>
              </a:ext>
            </a:extLst>
          </p:cNvPr>
          <p:cNvSpPr txBox="1"/>
          <p:nvPr/>
        </p:nvSpPr>
        <p:spPr>
          <a:xfrm>
            <a:off x="2084614" y="1957580"/>
            <a:ext cx="6574972" cy="2893100"/>
          </a:xfrm>
          <a:prstGeom prst="rect">
            <a:avLst/>
          </a:prstGeom>
          <a:noFill/>
        </p:spPr>
        <p:txBody>
          <a:bodyPr wrap="square" rtlCol="0">
            <a:spAutoFit/>
          </a:bodyPr>
          <a:lstStyle/>
          <a:p>
            <a:pPr algn="ctr"/>
            <a:r>
              <a:rPr lang="en-US" sz="5000" dirty="0">
                <a:solidFill>
                  <a:schemeClr val="bg1"/>
                </a:solidFill>
                <a:latin typeface="Century Gothic" panose="020B0502020202020204" pitchFamily="34" charset="0"/>
              </a:rPr>
              <a:t>French and English reading every night</a:t>
            </a:r>
          </a:p>
          <a:p>
            <a:pPr algn="ctr"/>
            <a:br>
              <a:rPr lang="en-US" sz="5000" dirty="0">
                <a:solidFill>
                  <a:schemeClr val="bg1"/>
                </a:solidFill>
                <a:latin typeface="Century Gothic" panose="020B0502020202020204" pitchFamily="34" charset="0"/>
              </a:rPr>
            </a:br>
            <a:r>
              <a:rPr lang="en-US" sz="3200" dirty="0">
                <a:solidFill>
                  <a:schemeClr val="bg1"/>
                </a:solidFill>
                <a:latin typeface="Century Gothic" panose="020B0502020202020204" pitchFamily="34" charset="0"/>
              </a:rPr>
              <a:t>(15 minutes each)</a:t>
            </a:r>
          </a:p>
        </p:txBody>
      </p:sp>
    </p:spTree>
    <p:extLst>
      <p:ext uri="{BB962C8B-B14F-4D97-AF65-F5344CB8AC3E}">
        <p14:creationId xmlns:p14="http://schemas.microsoft.com/office/powerpoint/2010/main" val="98857397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B171A4-5599-4710-93C4-C686C3436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9800" cy="7543800"/>
          </a:xfrm>
          <a:prstGeom prst="rect">
            <a:avLst/>
          </a:prstGeom>
        </p:spPr>
      </p:pic>
      <p:sp>
        <p:nvSpPr>
          <p:cNvPr id="4" name="TextBox 3">
            <a:extLst>
              <a:ext uri="{FF2B5EF4-FFF2-40B4-BE49-F238E27FC236}">
                <a16:creationId xmlns:a16="http://schemas.microsoft.com/office/drawing/2014/main" id="{7C3B5E4B-DA64-4366-A27B-241540A403DC}"/>
              </a:ext>
            </a:extLst>
          </p:cNvPr>
          <p:cNvSpPr txBox="1"/>
          <p:nvPr/>
        </p:nvSpPr>
        <p:spPr>
          <a:xfrm>
            <a:off x="380505" y="1770543"/>
            <a:ext cx="8940140" cy="1631216"/>
          </a:xfrm>
          <a:prstGeom prst="rect">
            <a:avLst/>
          </a:prstGeom>
          <a:noFill/>
        </p:spPr>
        <p:txBody>
          <a:bodyPr wrap="square" rtlCol="0">
            <a:spAutoFit/>
          </a:bodyPr>
          <a:lstStyle/>
          <a:p>
            <a:pPr algn="ctr"/>
            <a:r>
              <a:rPr lang="en-US" sz="5000" dirty="0">
                <a:solidFill>
                  <a:schemeClr val="bg1"/>
                </a:solidFill>
                <a:latin typeface="Century Gothic" panose="020B0502020202020204" pitchFamily="34" charset="0"/>
              </a:rPr>
              <a:t>Practicing mental math skills is strongly encouraged </a:t>
            </a:r>
            <a:r>
              <a:rPr lang="en-US" sz="5000" dirty="0">
                <a:solidFill>
                  <a:schemeClr val="bg1"/>
                </a:solidFill>
                <a:latin typeface="Century Gothic" panose="020B0502020202020204" pitchFamily="34" charset="0"/>
                <a:sym typeface="Wingdings" panose="05000000000000000000" pitchFamily="2" charset="2"/>
              </a:rPr>
              <a:t></a:t>
            </a:r>
            <a:r>
              <a:rPr lang="en-US" sz="5000" dirty="0">
                <a:solidFill>
                  <a:schemeClr val="bg1"/>
                </a:solidFill>
                <a:latin typeface="Century Gothic" panose="020B0502020202020204" pitchFamily="34" charset="0"/>
              </a:rPr>
              <a:t> </a:t>
            </a:r>
          </a:p>
        </p:txBody>
      </p:sp>
      <p:pic>
        <p:nvPicPr>
          <p:cNvPr id="2" name="Image 1">
            <a:extLst>
              <a:ext uri="{FF2B5EF4-FFF2-40B4-BE49-F238E27FC236}">
                <a16:creationId xmlns:a16="http://schemas.microsoft.com/office/drawing/2014/main" id="{82369437-2A29-4A09-84FF-16377F2B858E}"/>
              </a:ext>
            </a:extLst>
          </p:cNvPr>
          <p:cNvPicPr>
            <a:picLocks noChangeAspect="1"/>
          </p:cNvPicPr>
          <p:nvPr/>
        </p:nvPicPr>
        <p:blipFill>
          <a:blip r:embed="rId3"/>
          <a:stretch>
            <a:fillRect/>
          </a:stretch>
        </p:blipFill>
        <p:spPr>
          <a:xfrm>
            <a:off x="3648075" y="3963507"/>
            <a:ext cx="2533650" cy="1809750"/>
          </a:xfrm>
          <a:prstGeom prst="rect">
            <a:avLst/>
          </a:prstGeom>
        </p:spPr>
      </p:pic>
    </p:spTree>
    <p:extLst>
      <p:ext uri="{BB962C8B-B14F-4D97-AF65-F5344CB8AC3E}">
        <p14:creationId xmlns:p14="http://schemas.microsoft.com/office/powerpoint/2010/main" val="897134816"/>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1489</TotalTime>
  <Words>488</Words>
  <Application>Microsoft Office PowerPoint</Application>
  <PresentationFormat>Custom</PresentationFormat>
  <Paragraphs>119</Paragraphs>
  <Slides>14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Calibri</vt:lpstr>
      <vt:lpstr>Century Gothic</vt:lpstr>
      <vt:lpstr>Comic Sans MS</vt:lpstr>
      <vt:lpstr>Tw Cen MT</vt:lpstr>
      <vt:lpstr>Tw Cen MT Condensed</vt:lpstr>
      <vt:lpstr>Wingdings</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 website to try at home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Ortiz</dc:creator>
  <cp:lastModifiedBy>Comeau, Mylene (ASD-N)</cp:lastModifiedBy>
  <cp:revision>16</cp:revision>
  <dcterms:created xsi:type="dcterms:W3CDTF">2020-07-22T19:49:40Z</dcterms:created>
  <dcterms:modified xsi:type="dcterms:W3CDTF">2021-09-15T18:34:50Z</dcterms:modified>
</cp:coreProperties>
</file>