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395" r:id="rId3"/>
    <p:sldId id="393" r:id="rId4"/>
    <p:sldId id="375" r:id="rId5"/>
    <p:sldId id="390" r:id="rId6"/>
    <p:sldId id="318" r:id="rId7"/>
    <p:sldId id="349" r:id="rId8"/>
    <p:sldId id="391" r:id="rId9"/>
    <p:sldId id="389" r:id="rId10"/>
    <p:sldId id="385" r:id="rId11"/>
    <p:sldId id="3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1"/>
    <p:restoredTop sz="92122"/>
  </p:normalViewPr>
  <p:slideViewPr>
    <p:cSldViewPr snapToGrid="0" snapToObjects="1" showGuides="1">
      <p:cViewPr varScale="1">
        <p:scale>
          <a:sx n="59" d="100"/>
          <a:sy n="59" d="100"/>
        </p:scale>
        <p:origin x="9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713AB-0E76-9E41-848E-0F86F3FAB57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721C9-BE1A-2845-9CE6-10B4EC6CF7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21C9-BE1A-2845-9CE6-10B4EC6CF7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5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21C9-BE1A-2845-9CE6-10B4EC6CF7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14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r-CA" dirty="0"/>
              <a:t>I </a:t>
            </a:r>
            <a:r>
              <a:rPr lang="fr-CA" dirty="0" err="1"/>
              <a:t>speak</a:t>
            </a:r>
            <a:r>
              <a:rPr lang="fr-CA" dirty="0"/>
              <a:t> French at all times.</a:t>
            </a:r>
          </a:p>
          <a:p>
            <a:pPr marL="228600" indent="-228600">
              <a:buAutoNum type="arabicPeriod"/>
            </a:pPr>
            <a:r>
              <a:rPr lang="fr-CA" dirty="0"/>
              <a:t>I </a:t>
            </a:r>
            <a:r>
              <a:rPr lang="fr-CA" dirty="0" err="1"/>
              <a:t>walk</a:t>
            </a:r>
            <a:r>
              <a:rPr lang="fr-CA" dirty="0"/>
              <a:t> in the </a:t>
            </a:r>
            <a:r>
              <a:rPr lang="fr-CA" dirty="0" err="1"/>
              <a:t>classroom</a:t>
            </a:r>
            <a:r>
              <a:rPr lang="fr-CA" dirty="0"/>
              <a:t>.</a:t>
            </a:r>
          </a:p>
          <a:p>
            <a:pPr marL="228600" indent="-228600">
              <a:buAutoNum type="arabicPeriod"/>
            </a:pPr>
            <a:r>
              <a:rPr lang="fr-CA" dirty="0"/>
              <a:t>I respect </a:t>
            </a:r>
            <a:r>
              <a:rPr lang="fr-CA" dirty="0" err="1"/>
              <a:t>my</a:t>
            </a:r>
            <a:r>
              <a:rPr lang="fr-CA" dirty="0"/>
              <a:t> </a:t>
            </a:r>
            <a:r>
              <a:rPr lang="fr-CA" dirty="0" err="1"/>
              <a:t>classmate’s</a:t>
            </a:r>
            <a:r>
              <a:rPr lang="fr-CA" dirty="0"/>
              <a:t> </a:t>
            </a:r>
            <a:r>
              <a:rPr lang="fr-CA" dirty="0" err="1"/>
              <a:t>things</a:t>
            </a:r>
            <a:r>
              <a:rPr lang="fr-CA" dirty="0"/>
              <a:t>.</a:t>
            </a:r>
          </a:p>
          <a:p>
            <a:pPr marL="228600" indent="-228600">
              <a:buAutoNum type="arabicPeriod"/>
            </a:pPr>
            <a:r>
              <a:rPr lang="fr-CA" dirty="0"/>
              <a:t>I </a:t>
            </a:r>
            <a:r>
              <a:rPr lang="fr-CA" dirty="0" err="1"/>
              <a:t>am</a:t>
            </a:r>
            <a:r>
              <a:rPr lang="fr-CA" dirty="0"/>
              <a:t> </a:t>
            </a:r>
            <a:r>
              <a:rPr lang="fr-CA" dirty="0" err="1"/>
              <a:t>calm</a:t>
            </a:r>
            <a:r>
              <a:rPr lang="fr-CA" dirty="0"/>
              <a:t> in class.</a:t>
            </a:r>
          </a:p>
          <a:p>
            <a:pPr marL="228600" indent="-228600">
              <a:buAutoNum type="arabicPeriod"/>
            </a:pPr>
            <a:r>
              <a:rPr lang="fr-CA" dirty="0"/>
              <a:t>I lift </a:t>
            </a:r>
            <a:r>
              <a:rPr lang="fr-CA" dirty="0" err="1"/>
              <a:t>my</a:t>
            </a:r>
            <a:r>
              <a:rPr lang="fr-CA" dirty="0"/>
              <a:t> hand up to </a:t>
            </a:r>
            <a:r>
              <a:rPr lang="fr-CA" dirty="0" err="1"/>
              <a:t>speak</a:t>
            </a:r>
            <a:r>
              <a:rPr lang="fr-CA" dirty="0"/>
              <a:t> and I </a:t>
            </a:r>
            <a:r>
              <a:rPr lang="fr-CA" dirty="0" err="1"/>
              <a:t>listen</a:t>
            </a:r>
            <a:r>
              <a:rPr lang="fr-CA" dirty="0"/>
              <a:t> to the </a:t>
            </a:r>
            <a:r>
              <a:rPr lang="fr-CA" dirty="0" err="1"/>
              <a:t>others</a:t>
            </a:r>
            <a:r>
              <a:rPr lang="fr-CA" dirty="0"/>
              <a:t>.</a:t>
            </a:r>
          </a:p>
          <a:p>
            <a:pPr marL="228600" indent="-228600">
              <a:buAutoNum type="arabicPeriod"/>
            </a:pPr>
            <a:r>
              <a:rPr lang="fr-CA" dirty="0"/>
              <a:t>I respect the </a:t>
            </a:r>
            <a:r>
              <a:rPr lang="fr-CA" dirty="0" err="1"/>
              <a:t>other</a:t>
            </a:r>
            <a:r>
              <a:rPr lang="fr-CA" dirty="0"/>
              <a:t> </a:t>
            </a:r>
            <a:r>
              <a:rPr lang="fr-CA" dirty="0" err="1"/>
              <a:t>students</a:t>
            </a:r>
            <a:r>
              <a:rPr lang="fr-CA" dirty="0"/>
              <a:t> in </a:t>
            </a:r>
            <a:r>
              <a:rPr lang="fr-CA" dirty="0" err="1"/>
              <a:t>my</a:t>
            </a:r>
            <a:r>
              <a:rPr lang="fr-CA" dirty="0"/>
              <a:t> </a:t>
            </a:r>
            <a:r>
              <a:rPr lang="fr-CA" dirty="0" err="1"/>
              <a:t>classroom</a:t>
            </a:r>
            <a:r>
              <a:rPr lang="fr-CA" dirty="0"/>
              <a:t>. ** </a:t>
            </a:r>
            <a:r>
              <a:rPr lang="fr-CA" dirty="0" err="1"/>
              <a:t>We’ve</a:t>
            </a:r>
            <a:r>
              <a:rPr lang="fr-CA" dirty="0"/>
              <a:t> </a:t>
            </a:r>
            <a:r>
              <a:rPr lang="fr-CA" dirty="0" err="1"/>
              <a:t>discussed</a:t>
            </a:r>
            <a:r>
              <a:rPr lang="fr-CA" dirty="0"/>
              <a:t> </a:t>
            </a: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respecting</a:t>
            </a:r>
            <a:r>
              <a:rPr lang="fr-CA" dirty="0"/>
              <a:t> </a:t>
            </a:r>
            <a:r>
              <a:rPr lang="fr-CA" dirty="0" err="1"/>
              <a:t>others</a:t>
            </a:r>
            <a:r>
              <a:rPr lang="fr-CA" dirty="0"/>
              <a:t> looks like in class </a:t>
            </a:r>
            <a:r>
              <a:rPr lang="fr-CA"/>
              <a:t>multiple times. </a:t>
            </a:r>
            <a:r>
              <a:rPr lang="fr-CA" dirty="0"/>
              <a:t>**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21C9-BE1A-2845-9CE6-10B4EC6CF7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2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21C9-BE1A-2845-9CE6-10B4EC6CF7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99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21C9-BE1A-2845-9CE6-10B4EC6CF7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F9F0-DBA4-D141-A88B-25C5ED594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A7373-D987-574D-ACD8-B5FAD10F8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5CE33-7456-CF40-BF93-D079E4CB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23897-98F4-E04C-B985-F268B720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A97AE-9197-164A-B8B6-CE19F0B4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3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3C10-B0AC-2A46-837C-86BDA05D9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EF78D-8275-924A-B7A1-1D9A5E99B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97DDE-1E0F-CB40-A6AA-EA9E461C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8ADB-3C1F-9340-9907-3B3C6620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1F42E-E5BA-724D-9EAF-65EDDAB0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0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2F096-BF5A-4A4A-BC16-250D1BD2D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51545-3F09-2843-A95C-210DFACCB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AACD1-7855-4C4E-94FC-375F6D22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690AB-8160-E849-A7EC-1EA672C2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2E583-A52D-B149-84EA-DF7D8CBE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2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F6362-0E7F-4F47-BCEA-6DD4CA80C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9276-B228-8645-8A37-59593D6BE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9703A-ED99-FA49-B0D3-FCDD5E23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AC1E6-103F-D74F-BBA3-91A53AD44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8C00-6858-D24E-9C4B-4135B156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DAEA-B9A0-AE43-A2DA-97ABAB0A6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8535-E8C2-5942-9476-EC8A8700D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F08C8-5BFE-0D4B-9B30-064C9E5A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7E0FD-5791-CC45-86E3-7E37AEDF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64886-1CB0-784E-8DAD-A637AFB1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9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FB47-E340-624E-B696-6E9421756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7C07C-0011-DC4F-8B57-E4410E706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A77E0-27FA-224A-B5DD-3C59E6B8F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FBECC-981E-7E46-BAC0-007D6FA0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D39FF-01FA-C348-B427-97AED672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1D4C0-BD80-7E41-BFD4-B73EDDA8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1B23E-81FB-5A48-9A03-6EA266D7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09049-9792-6D46-B433-05F409066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89CF9-F1FC-7342-AC0F-11C0CCDFA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C524A-3225-9E43-8A30-1CAE3E7EC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A7855-A09A-6040-A56B-B67EF69BE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55EA40-9F90-8E46-A714-7C0748DD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341BC-4260-9248-8C92-D9B1A61F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9266F-ED5F-8A4A-A892-DD147C5F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9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408A-A921-024D-9480-AF735A8D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7458B-28FA-3540-A10E-CB7C8F57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EEDC4-A275-5641-84CF-4BA90CCFE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9D606-A397-C54D-92BC-977FA210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2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F37C11-9EDF-484A-81C8-76FD286F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85EE8-9B7C-2446-A8DA-394E2EA0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96ED9-CF6C-6A43-93DB-4B927D16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48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24A4-C2D4-F84F-85AC-DC483B7C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FB9DE-FDAD-584F-BCD9-31285825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5BA54-2DB7-3145-9DEE-F247B4B2E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C07B3-CB56-A841-AAEB-0BB056B6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BD726-9DCB-1547-9DC8-CFD8F58A5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589B3-A093-0242-BE90-404671F6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7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12C2-2EB6-B543-BD09-8EEC802B7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C598A9-6100-D74B-97A3-453E72BC3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1229F-A532-E74A-BCDC-47CE07F30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08D80-8569-6C41-995E-7F204EBBA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FA5CB-23BC-0F4E-8D10-98E8B9F8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5B50D-9C72-F648-B7E0-2EC24C68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3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F7194A-070E-A147-B0EC-91CA8DB5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5C314-B415-824F-A58C-C2A8867AD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9372E-785B-824D-875A-A67B1DD79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06F79-EA73-6546-BF45-CE8012856D1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E2BE4-FEA7-254D-8A06-D2492955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3E21D-91B6-0B42-9EAC-9A2181CA2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F3EE4-BA86-0D44-A425-E99D164628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2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g"/><Relationship Id="rId7" Type="http://schemas.openxmlformats.org/officeDocument/2006/relationships/image" Target="cid:D6D3C10E-7C7C-412B-90FD-D9F91BAF309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cid:482326E8-AA27-472D-9572-CCEBBC42BD00" TargetMode="External"/><Relationship Id="rId4" Type="http://schemas.openxmlformats.org/officeDocument/2006/relationships/image" Target="../media/image7.jpeg"/><Relationship Id="rId9" Type="http://schemas.openxmlformats.org/officeDocument/2006/relationships/image" Target="cid:86F2588D-F289-4479-9FCD-7BB3CAFB3F79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cid:541875B1-B6CA-46CA-BD6C-9E101C5ABF03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cid:A0EA0E18-8695-4CA9-8462-65DEF5F96778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cid:8C3D2D6F-7390-4DFC-AE7E-D65894BFD1A4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ay.zorbitsmath.com/" TargetMode="External"/><Relationship Id="rId5" Type="http://schemas.openxmlformats.org/officeDocument/2006/relationships/hyperlink" Target="https://student.lalilo.com/#/login?language=fr" TargetMode="External"/><Relationship Id="rId4" Type="http://schemas.openxmlformats.org/officeDocument/2006/relationships/hyperlink" Target="https://app.boukili.ca/profil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994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672E33-F7B7-5D44-A4DA-56C2B5A30E2B}"/>
              </a:ext>
            </a:extLst>
          </p:cNvPr>
          <p:cNvSpPr txBox="1"/>
          <p:nvPr/>
        </p:nvSpPr>
        <p:spPr>
          <a:xfrm>
            <a:off x="807249" y="370477"/>
            <a:ext cx="10330652" cy="1631216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cap="all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odern Love Caps" panose="04070805081001020A01" pitchFamily="82" charset="0"/>
                <a:ea typeface="KAOneWishScript Medium" panose="03000603000000000000" pitchFamily="49" charset="0"/>
              </a:rPr>
              <a:t>Home learning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B4791D-8449-494D-A8EF-3E29FA8E7769}"/>
              </a:ext>
            </a:extLst>
          </p:cNvPr>
          <p:cNvSpPr txBox="1"/>
          <p:nvPr/>
        </p:nvSpPr>
        <p:spPr>
          <a:xfrm>
            <a:off x="1054100" y="2116772"/>
            <a:ext cx="86080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In the event of a school closure, your child already has a three-day home learning package.  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  <a:p>
            <a:r>
              <a:rPr lang="en-US" sz="3200" b="1" dirty="0">
                <a:latin typeface="Century Gothic" panose="020B0502020202020204" pitchFamily="34" charset="0"/>
              </a:rPr>
              <a:t>If the home learning is longer than three days, I will contact you for further information regarding the expectations. </a:t>
            </a:r>
            <a:r>
              <a:rPr lang="en-US" sz="3200" b="1" dirty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US" sz="3200" cap="all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KG Covered By Your Grace" panose="02000506000000020004" pitchFamily="2" charset="77"/>
              <a:ea typeface="KAOneWishScript Medium" panose="03000603000000000000" pitchFamily="49" charset="0"/>
            </a:endParaRPr>
          </a:p>
        </p:txBody>
      </p:sp>
      <p:pic>
        <p:nvPicPr>
          <p:cNvPr id="3074" name="Picture 2" descr="Bitmoji Image">
            <a:extLst>
              <a:ext uri="{FF2B5EF4-FFF2-40B4-BE49-F238E27FC236}">
                <a16:creationId xmlns:a16="http://schemas.microsoft.com/office/drawing/2014/main" id="{A1ACB95D-0DAA-41C0-9DA1-DAA41BB1C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210" y="186525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81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652894-97A6-4A38-851F-E3E5C23A6C98}"/>
              </a:ext>
            </a:extLst>
          </p:cNvPr>
          <p:cNvSpPr txBox="1"/>
          <p:nvPr/>
        </p:nvSpPr>
        <p:spPr>
          <a:xfrm>
            <a:off x="2870244" y="5288340"/>
            <a:ext cx="60997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cap="all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odern Love Caps" panose="04070805081001020A01" pitchFamily="82" charset="0"/>
                <a:ea typeface="KAOneWishScript Medium" panose="03000603000000000000" pitchFamily="49" charset="0"/>
              </a:rPr>
              <a:t>Merci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DA0DC7-E158-453E-A5BB-2C2D26EFFAC6}"/>
              </a:ext>
            </a:extLst>
          </p:cNvPr>
          <p:cNvSpPr txBox="1"/>
          <p:nvPr/>
        </p:nvSpPr>
        <p:spPr>
          <a:xfrm>
            <a:off x="2269670" y="268656"/>
            <a:ext cx="8392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I am looking forward to a great school year!  </a:t>
            </a:r>
            <a:endParaRPr lang="en-US" sz="2800" dirty="0"/>
          </a:p>
        </p:txBody>
      </p:sp>
      <p:pic>
        <p:nvPicPr>
          <p:cNvPr id="1026" name="Picture 2" descr="Love">
            <a:extLst>
              <a:ext uri="{FF2B5EF4-FFF2-40B4-BE49-F238E27FC236}">
                <a16:creationId xmlns:a16="http://schemas.microsoft.com/office/drawing/2014/main" id="{A63BCE38-5A07-4CDB-BEED-4816356D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55" y="637194"/>
            <a:ext cx="4437289" cy="44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904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0303FF-9282-304F-9CB2-CBC914418554}"/>
              </a:ext>
            </a:extLst>
          </p:cNvPr>
          <p:cNvSpPr txBox="1"/>
          <p:nvPr/>
        </p:nvSpPr>
        <p:spPr>
          <a:xfrm>
            <a:off x="6233749" y="5926274"/>
            <a:ext cx="4691754" cy="101566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 err="1">
                <a:solidFill>
                  <a:schemeClr val="bg1"/>
                </a:solidFill>
                <a:latin typeface="Modern Love Caps" panose="020B0604020202020204" pitchFamily="82" charset="0"/>
                <a:ea typeface="KAOneWishPrint Medium" panose="02000603000000000000" pitchFamily="2" charset="0"/>
              </a:rPr>
              <a:t>Mme</a:t>
            </a:r>
            <a:r>
              <a:rPr lang="en-US" sz="6000" b="1" cap="all" dirty="0">
                <a:solidFill>
                  <a:schemeClr val="bg1"/>
                </a:solidFill>
                <a:latin typeface="Modern Love Caps" panose="020B0604020202020204" pitchFamily="82" charset="0"/>
                <a:ea typeface="KAOneWishPrint Medium" panose="02000603000000000000" pitchFamily="2" charset="0"/>
              </a:rPr>
              <a:t> joseph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10A55-3E3F-284C-8286-F34A0A40A30C}"/>
              </a:ext>
            </a:extLst>
          </p:cNvPr>
          <p:cNvSpPr txBox="1"/>
          <p:nvPr/>
        </p:nvSpPr>
        <p:spPr>
          <a:xfrm>
            <a:off x="639393" y="3021298"/>
            <a:ext cx="5004661" cy="101566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>
                <a:solidFill>
                  <a:schemeClr val="bg1"/>
                </a:solidFill>
                <a:latin typeface="Modern Love Caps" panose="020B0604020202020204" pitchFamily="82" charset="0"/>
                <a:ea typeface="KAOneWishPrint Medium" panose="02000603000000000000" pitchFamily="2" charset="0"/>
              </a:rPr>
              <a:t>welcome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F0B93-53AB-B34A-86CC-4150587A7AAE}"/>
              </a:ext>
            </a:extLst>
          </p:cNvPr>
          <p:cNvSpPr txBox="1"/>
          <p:nvPr/>
        </p:nvSpPr>
        <p:spPr>
          <a:xfrm>
            <a:off x="658054" y="5674657"/>
            <a:ext cx="4528801" cy="101566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>
                <a:solidFill>
                  <a:schemeClr val="bg1"/>
                </a:solidFill>
                <a:latin typeface="Modern Love Caps" panose="020B0604020202020204" pitchFamily="82" charset="0"/>
                <a:ea typeface="KAOneWishPrint Medium" panose="02000603000000000000" pitchFamily="2" charset="0"/>
              </a:rPr>
              <a:t>Contact info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7F4B0-A8A5-AD44-A6C8-1C8A7C4C893B}"/>
              </a:ext>
            </a:extLst>
          </p:cNvPr>
          <p:cNvSpPr txBox="1"/>
          <p:nvPr/>
        </p:nvSpPr>
        <p:spPr>
          <a:xfrm>
            <a:off x="629920" y="1645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253C9-E80B-48F7-8607-3A8C34672434}"/>
              </a:ext>
            </a:extLst>
          </p:cNvPr>
          <p:cNvSpPr txBox="1"/>
          <p:nvPr/>
        </p:nvSpPr>
        <p:spPr>
          <a:xfrm>
            <a:off x="658054" y="1451638"/>
            <a:ext cx="50046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Welcome to Grade 3 French Immersion!  My name is Joline Joseph and I’m very excited to be your child’s teacher this year!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81805-7541-4C93-8B6D-CBB20CA90E40}"/>
              </a:ext>
            </a:extLst>
          </p:cNvPr>
          <p:cNvSpPr txBox="1"/>
          <p:nvPr/>
        </p:nvSpPr>
        <p:spPr>
          <a:xfrm>
            <a:off x="722285" y="4601106"/>
            <a:ext cx="53632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latin typeface="Ink Free" panose="03080402000500000000" pitchFamily="66" charset="0"/>
              </a:rPr>
              <a:t>joline.joseph@nbed.nb.ca </a:t>
            </a:r>
            <a:endParaRPr lang="en-US" sz="3800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67FEFF33-D84D-468C-AEBF-BDB6CBEDC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98" y="4693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CF599C-8647-46CC-8C3A-BFB4BC473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150" y="2374390"/>
            <a:ext cx="2743512" cy="34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4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F2162-6768-654F-8BA4-ACA015957DAE}"/>
              </a:ext>
            </a:extLst>
          </p:cNvPr>
          <p:cNvSpPr txBox="1"/>
          <p:nvPr/>
        </p:nvSpPr>
        <p:spPr>
          <a:xfrm>
            <a:off x="-181494" y="293938"/>
            <a:ext cx="12192001" cy="1631216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cap="all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odern Love Caps" panose="04070805081001020A01" pitchFamily="82" charset="0"/>
                <a:ea typeface="KAOneWishScript Medium" panose="03000603000000000000" pitchFamily="49" charset="0"/>
              </a:rPr>
              <a:t>Our classroom</a:t>
            </a:r>
          </a:p>
        </p:txBody>
      </p:sp>
      <p:pic>
        <p:nvPicPr>
          <p:cNvPr id="5" name="id-482326E8-AA27-472D-9572-CCEBBC42BD00">
            <a:extLst>
              <a:ext uri="{FF2B5EF4-FFF2-40B4-BE49-F238E27FC236}">
                <a16:creationId xmlns:a16="http://schemas.microsoft.com/office/drawing/2014/main" id="{96E363EF-ED29-4ED4-AD20-4B96634AACE8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44" y="2181501"/>
            <a:ext cx="3152272" cy="356179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6" name="id-D6D3C10E-7C7C-412B-90FD-D9F91BAF3094">
            <a:extLst>
              <a:ext uri="{FF2B5EF4-FFF2-40B4-BE49-F238E27FC236}">
                <a16:creationId xmlns:a16="http://schemas.microsoft.com/office/drawing/2014/main" id="{9535F294-F6E1-4BC7-82E3-9D38D88BF92F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0" y="1648101"/>
            <a:ext cx="5341216" cy="23142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7" name="id-86F2588D-F289-4479-9FCD-7BB3CAFB3F79">
            <a:extLst>
              <a:ext uri="{FF2B5EF4-FFF2-40B4-BE49-F238E27FC236}">
                <a16:creationId xmlns:a16="http://schemas.microsoft.com/office/drawing/2014/main" id="{4EA9F4C9-57F2-4D2F-978A-C9D9CF3B93ED}"/>
              </a:ext>
            </a:extLst>
          </p:cNvPr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0" y="4159413"/>
            <a:ext cx="5341216" cy="23143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850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BE83A-4171-3A49-8B60-AE2C77F7A7E9}"/>
              </a:ext>
            </a:extLst>
          </p:cNvPr>
          <p:cNvSpPr txBox="1"/>
          <p:nvPr/>
        </p:nvSpPr>
        <p:spPr>
          <a:xfrm>
            <a:off x="200722" y="0"/>
            <a:ext cx="12192001" cy="1631216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cap="all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odern Love Caps" panose="04070805081001020A01" pitchFamily="82" charset="0"/>
                <a:ea typeface="KAOneWishScript Medium" panose="03000603000000000000" pitchFamily="49" charset="0"/>
              </a:rPr>
              <a:t>Our classroom</a:t>
            </a:r>
          </a:p>
        </p:txBody>
      </p:sp>
      <p:pic>
        <p:nvPicPr>
          <p:cNvPr id="4" name="id-A0EA0E18-8695-4CA9-8462-65DEF5F96778">
            <a:extLst>
              <a:ext uri="{FF2B5EF4-FFF2-40B4-BE49-F238E27FC236}">
                <a16:creationId xmlns:a16="http://schemas.microsoft.com/office/drawing/2014/main" id="{14E6DC53-766A-405F-9B9C-3CD6F7CE6795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12" y="1631216"/>
            <a:ext cx="4323346" cy="442505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6" name="id-541875B1-B6CA-46CA-BD6C-9E101C5ABF03">
            <a:extLst>
              <a:ext uri="{FF2B5EF4-FFF2-40B4-BE49-F238E27FC236}">
                <a16:creationId xmlns:a16="http://schemas.microsoft.com/office/drawing/2014/main" id="{6C5BF2CA-32EE-44A8-980F-2D680F19CEBE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6" y="1631216"/>
            <a:ext cx="4427422" cy="442505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893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D5D18E-2BF3-A94A-91DD-56553F56EBE3}"/>
              </a:ext>
            </a:extLst>
          </p:cNvPr>
          <p:cNvSpPr txBox="1"/>
          <p:nvPr/>
        </p:nvSpPr>
        <p:spPr>
          <a:xfrm>
            <a:off x="-1" y="359333"/>
            <a:ext cx="12192001" cy="1631216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cap="all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odern Love Caps" panose="04070805081001020A01" pitchFamily="82" charset="0"/>
                <a:ea typeface="KAOneWishScript Medium" panose="03000603000000000000" pitchFamily="49" charset="0"/>
              </a:rPr>
              <a:t>Class expectations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BB5A4E-A3AE-4658-A496-EE4D81C34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484" y="1703002"/>
            <a:ext cx="9425029" cy="446156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247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D0BC8F-2F1B-4633-A902-80E76933789C}"/>
              </a:ext>
            </a:extLst>
          </p:cNvPr>
          <p:cNvSpPr txBox="1"/>
          <p:nvPr/>
        </p:nvSpPr>
        <p:spPr>
          <a:xfrm>
            <a:off x="2391007" y="193793"/>
            <a:ext cx="74099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cap="all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odern Love Caps" panose="04070805081001020A01" pitchFamily="82" charset="0"/>
                <a:ea typeface="KAOneWishScript Medium" panose="03000603000000000000" pitchFamily="49" charset="0"/>
              </a:rPr>
              <a:t>Our schedule</a:t>
            </a:r>
          </a:p>
        </p:txBody>
      </p:sp>
      <p:pic>
        <p:nvPicPr>
          <p:cNvPr id="6" name="id-8C3D2D6F-7390-4DFC-AE7E-D65894BFD1A4">
            <a:extLst>
              <a:ext uri="{FF2B5EF4-FFF2-40B4-BE49-F238E27FC236}">
                <a16:creationId xmlns:a16="http://schemas.microsoft.com/office/drawing/2014/main" id="{ECD9ED21-CD7B-4969-B57F-31B0EB7778E1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16" y="1611208"/>
            <a:ext cx="8185565" cy="492505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5122" name="Picture 2" descr="crayon heart">
            <a:extLst>
              <a:ext uri="{FF2B5EF4-FFF2-40B4-BE49-F238E27FC236}">
                <a16:creationId xmlns:a16="http://schemas.microsoft.com/office/drawing/2014/main" id="{E013D3B2-0078-4C7D-A00B-6EF55E17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92" y="321733"/>
            <a:ext cx="1941195" cy="19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49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2BA63A2-1AC3-4B3C-846B-EC23B4CFE338}"/>
              </a:ext>
            </a:extLst>
          </p:cNvPr>
          <p:cNvSpPr txBox="1"/>
          <p:nvPr/>
        </p:nvSpPr>
        <p:spPr>
          <a:xfrm>
            <a:off x="1130300" y="1455757"/>
            <a:ext cx="95123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Your child will have French and English reading to do each night.  He is responsible to write in his </a:t>
            </a:r>
            <a:r>
              <a:rPr lang="en-US" sz="2400" b="1" u="sng" dirty="0">
                <a:latin typeface="Century Gothic" panose="020B0502020202020204" pitchFamily="34" charset="0"/>
              </a:rPr>
              <a:t>reading log </a:t>
            </a:r>
            <a:r>
              <a:rPr lang="en-US" sz="2400" b="1" dirty="0">
                <a:latin typeface="Century Gothic" panose="020B0502020202020204" pitchFamily="34" charset="0"/>
              </a:rPr>
              <a:t>each night.</a:t>
            </a:r>
          </a:p>
          <a:p>
            <a:endParaRPr lang="en-US" sz="2400" b="1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	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				- 15 minutes of French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				- 15 minutes of English</a:t>
            </a:r>
          </a:p>
          <a:p>
            <a:endParaRPr lang="en-US" sz="2400" b="1" dirty="0">
              <a:latin typeface="Century Gothic" panose="020B0502020202020204" pitchFamily="34" charset="0"/>
            </a:endParaRPr>
          </a:p>
          <a:p>
            <a:endParaRPr lang="en-US" sz="2400" b="1" dirty="0">
              <a:latin typeface="Century Gothic" panose="020B0502020202020204" pitchFamily="34" charset="0"/>
            </a:endParaRPr>
          </a:p>
          <a:p>
            <a:endParaRPr lang="en-US" sz="2400" b="1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If your child has incomplete work during the day, he or she might be asked to bring it home to complete it.  I am hopeful that this will be a rare occurrence, as we do a lot of hands-on work/centers for Literacy as well as Numeracy.   </a:t>
            </a:r>
            <a:r>
              <a:rPr lang="en-US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reading">
            <a:extLst>
              <a:ext uri="{FF2B5EF4-FFF2-40B4-BE49-F238E27FC236}">
                <a16:creationId xmlns:a16="http://schemas.microsoft.com/office/drawing/2014/main" id="{5BE589A3-6C05-4A88-90EA-DA33FF343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30" y="2141775"/>
            <a:ext cx="2574449" cy="25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41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51DA94-EF98-F54E-8E3D-C8EB2C1AFBC4}"/>
              </a:ext>
            </a:extLst>
          </p:cNvPr>
          <p:cNvSpPr txBox="1"/>
          <p:nvPr/>
        </p:nvSpPr>
        <p:spPr>
          <a:xfrm>
            <a:off x="-1" y="224763"/>
            <a:ext cx="12192001" cy="1631216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cap="all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odern Love Caps" panose="04070805081001020A01" pitchFamily="82" charset="0"/>
                <a:ea typeface="KAOneWishScript Medium" panose="03000603000000000000" pitchFamily="49" charset="0"/>
              </a:rPr>
              <a:t>reminders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768CFB-6D2D-4A71-A461-8F7317804975}"/>
              </a:ext>
            </a:extLst>
          </p:cNvPr>
          <p:cNvSpPr txBox="1"/>
          <p:nvPr/>
        </p:nvSpPr>
        <p:spPr>
          <a:xfrm>
            <a:off x="1022803" y="1855979"/>
            <a:ext cx="99663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latin typeface="Century Gothic" panose="020B0502020202020204" pitchFamily="34" charset="0"/>
              </a:rPr>
              <a:t>Your child needs two clean masks each day.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latin typeface="Century Gothic" panose="020B0502020202020204" pitchFamily="34" charset="0"/>
              </a:rPr>
              <a:t>Please check your child’s homework folder each night for important notices/homework.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latin typeface="Century Gothic" panose="020B0502020202020204" pitchFamily="34" charset="0"/>
              </a:rPr>
              <a:t> There are no microwaves in the cafeteria.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latin typeface="Century Gothic" panose="020B0502020202020204" pitchFamily="34" charset="0"/>
              </a:rPr>
              <a:t>Children go play outside in the mornings from 8:00-8:20.  Make sure your child is dressed for the weather. </a:t>
            </a:r>
            <a:r>
              <a:rPr lang="en-US" sz="3200" b="1" dirty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3748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0CE33A-13E1-314B-9D8F-70FFFBF01FE5}"/>
              </a:ext>
            </a:extLst>
          </p:cNvPr>
          <p:cNvSpPr txBox="1"/>
          <p:nvPr/>
        </p:nvSpPr>
        <p:spPr>
          <a:xfrm>
            <a:off x="0" y="238238"/>
            <a:ext cx="12192001" cy="1631216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cap="all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odern Love Caps" panose="04070805081001020A01" pitchFamily="82" charset="0"/>
                <a:ea typeface="KAOneWishScript Medium" panose="03000603000000000000" pitchFamily="49" charset="0"/>
              </a:rPr>
              <a:t>websites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E43AEF-34FF-40D6-B389-45970AB76AB5}"/>
              </a:ext>
            </a:extLst>
          </p:cNvPr>
          <p:cNvSpPr txBox="1"/>
          <p:nvPr/>
        </p:nvSpPr>
        <p:spPr>
          <a:xfrm>
            <a:off x="1341755" y="2131659"/>
            <a:ext cx="61277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Century Gothic" panose="020B0502020202020204" pitchFamily="34" charset="0"/>
              </a:rPr>
              <a:t>Literacy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 </a:t>
            </a:r>
          </a:p>
          <a:p>
            <a:r>
              <a:rPr lang="en-US" b="1" dirty="0" err="1">
                <a:latin typeface="Century Gothic" panose="020B0502020202020204" pitchFamily="34" charset="0"/>
              </a:rPr>
              <a:t>Boukili</a:t>
            </a:r>
            <a:r>
              <a:rPr lang="en-US" b="1" dirty="0">
                <a:latin typeface="Century Gothic" panose="020B0502020202020204" pitchFamily="34" charset="0"/>
              </a:rPr>
              <a:t> -  </a:t>
            </a:r>
            <a:r>
              <a:rPr lang="en-US" b="1" dirty="0">
                <a:latin typeface="Century Gothic" panose="020B0502020202020204" pitchFamily="34" charset="0"/>
                <a:hlinkClick r:id="rId4"/>
              </a:rPr>
              <a:t>https://app.boukili.ca/profils/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	</a:t>
            </a:r>
            <a:r>
              <a:rPr lang="en-US" b="1" dirty="0" err="1">
                <a:latin typeface="Century Gothic" panose="020B0502020202020204" pitchFamily="34" charset="0"/>
              </a:rPr>
              <a:t>Classe</a:t>
            </a:r>
            <a:r>
              <a:rPr lang="en-US" b="1" dirty="0">
                <a:latin typeface="Century Gothic" panose="020B0502020202020204" pitchFamily="34" charset="0"/>
              </a:rPr>
              <a:t> Code : eyakw8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 err="1">
                <a:latin typeface="Century Gothic" panose="020B0502020202020204" pitchFamily="34" charset="0"/>
              </a:rPr>
              <a:t>Lalilo</a:t>
            </a:r>
            <a:r>
              <a:rPr lang="en-US" b="1" dirty="0">
                <a:latin typeface="Century Gothic" panose="020B0502020202020204" pitchFamily="34" charset="0"/>
              </a:rPr>
              <a:t> – </a:t>
            </a:r>
            <a:r>
              <a:rPr lang="en-US" b="1" dirty="0">
                <a:latin typeface="Century Gothic" panose="020B0502020202020204" pitchFamily="34" charset="0"/>
                <a:hlinkClick r:id="rId5"/>
              </a:rPr>
              <a:t>https://student.lalilo.com/#/login?language=fr</a:t>
            </a:r>
            <a:r>
              <a:rPr lang="en-US" b="1" dirty="0">
                <a:latin typeface="Century Gothic" panose="020B0502020202020204" pitchFamily="34" charset="0"/>
              </a:rPr>
              <a:t> 	</a:t>
            </a:r>
            <a:r>
              <a:rPr lang="en-US" b="1" dirty="0" err="1">
                <a:latin typeface="Century Gothic" panose="020B0502020202020204" pitchFamily="34" charset="0"/>
              </a:rPr>
              <a:t>Classe</a:t>
            </a:r>
            <a:r>
              <a:rPr lang="en-US" b="1" dirty="0">
                <a:latin typeface="Century Gothic" panose="020B0502020202020204" pitchFamily="34" charset="0"/>
              </a:rPr>
              <a:t> Code : UREXHG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sz="2400" b="1" u="sng" dirty="0">
                <a:latin typeface="Century Gothic" panose="020B0502020202020204" pitchFamily="34" charset="0"/>
              </a:rPr>
              <a:t>Numeracy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 err="1">
                <a:latin typeface="Century Gothic" panose="020B0502020202020204" pitchFamily="34" charset="0"/>
              </a:rPr>
              <a:t>Zorbits</a:t>
            </a:r>
            <a:r>
              <a:rPr lang="en-US" b="1" dirty="0">
                <a:latin typeface="Century Gothic" panose="020B0502020202020204" pitchFamily="34" charset="0"/>
              </a:rPr>
              <a:t>  - </a:t>
            </a:r>
            <a:r>
              <a:rPr lang="en-US" b="1" dirty="0">
                <a:latin typeface="Century Gothic" panose="020B0502020202020204" pitchFamily="34" charset="0"/>
                <a:hlinkClick r:id="rId6"/>
              </a:rPr>
              <a:t>https://play.zorbitsmath.com/</a:t>
            </a:r>
            <a:r>
              <a:rPr lang="en-US" b="1" dirty="0">
                <a:latin typeface="Century Gothic" panose="020B0502020202020204" pitchFamily="34" charset="0"/>
              </a:rPr>
              <a:t>    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** Students don’t have their login information yet. **</a:t>
            </a:r>
          </a:p>
          <a:p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3724CF-B853-4418-B88D-1449F8A57695}"/>
              </a:ext>
            </a:extLst>
          </p:cNvPr>
          <p:cNvSpPr txBox="1"/>
          <p:nvPr/>
        </p:nvSpPr>
        <p:spPr>
          <a:xfrm>
            <a:off x="838200" y="1491930"/>
            <a:ext cx="906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Here are a few websites we will be using regularly in class this year on our iPads.</a:t>
            </a:r>
            <a:endParaRPr lang="en-US" dirty="0"/>
          </a:p>
        </p:txBody>
      </p:sp>
      <p:pic>
        <p:nvPicPr>
          <p:cNvPr id="2050" name="Picture 2" descr="I love the internet">
            <a:extLst>
              <a:ext uri="{FF2B5EF4-FFF2-40B4-BE49-F238E27FC236}">
                <a16:creationId xmlns:a16="http://schemas.microsoft.com/office/drawing/2014/main" id="{6A96AFCA-0221-491E-8A94-90450D91F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20" y="3429000"/>
            <a:ext cx="2570160" cy="25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507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396</Words>
  <Application>Microsoft Office PowerPoint</Application>
  <PresentationFormat>Grand écran</PresentationFormat>
  <Paragraphs>54</Paragraphs>
  <Slides>11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Ink Free</vt:lpstr>
      <vt:lpstr>KG Covered By Your Grace</vt:lpstr>
      <vt:lpstr>Modern Love Caps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KellyAnne Feichter</dc:creator>
  <cp:lastModifiedBy>Joseph, Joline (ASD-N)</cp:lastModifiedBy>
  <cp:revision>51</cp:revision>
  <dcterms:created xsi:type="dcterms:W3CDTF">2020-08-19T21:23:12Z</dcterms:created>
  <dcterms:modified xsi:type="dcterms:W3CDTF">2021-09-15T23:17:33Z</dcterms:modified>
</cp:coreProperties>
</file>