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58" r:id="rId6"/>
    <p:sldId id="278" r:id="rId7"/>
    <p:sldId id="271" r:id="rId8"/>
    <p:sldId id="275" r:id="rId9"/>
    <p:sldId id="277" r:id="rId10"/>
    <p:sldId id="276" r:id="rId11"/>
    <p:sldId id="269" r:id="rId12"/>
    <p:sldId id="270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>
      <p:cViewPr varScale="1">
        <p:scale>
          <a:sx n="72" d="100"/>
          <a:sy n="72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9/16/2021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rebecca.flanagan@nbed.nb.c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Welcome to Kindergarten (KA)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057400"/>
            <a:ext cx="7086600" cy="9144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Miss. Rebecca Flanagan</a:t>
            </a:r>
          </a:p>
        </p:txBody>
      </p:sp>
      <p:pic>
        <p:nvPicPr>
          <p:cNvPr id="5" name="Picture 4" descr="A picture containing indoor, window, small, sitting&#10;&#10;Description automatically generated">
            <a:extLst>
              <a:ext uri="{FF2B5EF4-FFF2-40B4-BE49-F238E27FC236}">
                <a16:creationId xmlns:a16="http://schemas.microsoft.com/office/drawing/2014/main" id="{1185B519-A9DB-4FD1-80D7-AC97A2AC2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00091" y="26289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9829800" cy="1082674"/>
          </a:xfrm>
        </p:spPr>
        <p:txBody>
          <a:bodyPr/>
          <a:lstStyle/>
          <a:p>
            <a:r>
              <a:rPr lang="en-US" dirty="0"/>
              <a:t>                Classroom Rules and Expectations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B236E-B922-4D68-B12E-EF9730344B9E}"/>
              </a:ext>
            </a:extLst>
          </p:cNvPr>
          <p:cNvSpPr txBox="1"/>
          <p:nvPr/>
        </p:nvSpPr>
        <p:spPr>
          <a:xfrm>
            <a:off x="1524000" y="1143000"/>
            <a:ext cx="8309316" cy="1850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1" dirty="0"/>
              <a:t>123 Magic </a:t>
            </a:r>
            <a:r>
              <a:rPr lang="en-US" dirty="0"/>
              <a:t>is a program used in Kindergarten to reduce unwanted </a:t>
            </a:r>
            <a:r>
              <a:rPr lang="en-US" dirty="0" err="1"/>
              <a:t>behaviours</a:t>
            </a:r>
            <a:r>
              <a:rPr lang="en-US" dirty="0"/>
              <a:t> and encourage wanted </a:t>
            </a:r>
            <a:r>
              <a:rPr lang="en-US" dirty="0" err="1"/>
              <a:t>behaviours</a:t>
            </a:r>
            <a:r>
              <a:rPr lang="en-US" dirty="0"/>
              <a:t>. When a student receives a #1, they are to stop right away. If they get a #2, they are to stop right away and think about whole-body listening. If they get the #3, they are to take 5 minutes to sit, think and have a chat with the teacher.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E352D-AF25-4465-8981-D069E5CAE095}"/>
              </a:ext>
            </a:extLst>
          </p:cNvPr>
          <p:cNvSpPr txBox="1"/>
          <p:nvPr/>
        </p:nvSpPr>
        <p:spPr>
          <a:xfrm>
            <a:off x="2667000" y="3568151"/>
            <a:ext cx="5562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Our I-Care Rules</a:t>
            </a:r>
          </a:p>
          <a:p>
            <a:pPr marL="342900" indent="-342900">
              <a:buAutoNum type="arabicParenR"/>
            </a:pPr>
            <a:r>
              <a:rPr lang="en-US" dirty="0"/>
              <a:t>We listen to each other</a:t>
            </a:r>
          </a:p>
          <a:p>
            <a:pPr marL="342900" indent="-342900">
              <a:buAutoNum type="arabicParenR"/>
            </a:pPr>
            <a:r>
              <a:rPr lang="en-US" dirty="0"/>
              <a:t>Hands are for helping, not hurting</a:t>
            </a:r>
          </a:p>
          <a:p>
            <a:pPr marL="342900" indent="-342900">
              <a:buAutoNum type="arabicParenR"/>
            </a:pPr>
            <a:r>
              <a:rPr lang="en-US" dirty="0"/>
              <a:t>We use I-care language</a:t>
            </a:r>
          </a:p>
          <a:p>
            <a:pPr marL="342900" indent="-342900">
              <a:buAutoNum type="arabicParenR"/>
            </a:pPr>
            <a:r>
              <a:rPr lang="en-US" dirty="0"/>
              <a:t>We care about each other’s feelings</a:t>
            </a:r>
          </a:p>
          <a:p>
            <a:pPr marL="342900" indent="-342900">
              <a:buAutoNum type="arabicParenR"/>
            </a:pPr>
            <a:r>
              <a:rPr lang="en-US" dirty="0"/>
              <a:t>We are responsible for what we say and do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BA2EF-7387-491E-8453-DDFA7AF1106E}"/>
              </a:ext>
            </a:extLst>
          </p:cNvPr>
          <p:cNvSpPr txBox="1"/>
          <p:nvPr/>
        </p:nvSpPr>
        <p:spPr>
          <a:xfrm>
            <a:off x="2743200" y="1752600"/>
            <a:ext cx="5943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Feel free to contact me :</a:t>
            </a:r>
          </a:p>
          <a:p>
            <a:endParaRPr lang="en-US" sz="2000" dirty="0"/>
          </a:p>
          <a:p>
            <a:r>
              <a:rPr lang="en-US" sz="2000" dirty="0"/>
              <a:t>1) Via email: </a:t>
            </a:r>
            <a:r>
              <a:rPr lang="en-US" sz="2000" dirty="0">
                <a:hlinkClick r:id="rId2"/>
              </a:rPr>
              <a:t>rebecca.flanagan@nbed.nb.ca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2) </a:t>
            </a:r>
            <a:r>
              <a:rPr lang="en-US" sz="2000" dirty="0" err="1"/>
              <a:t>Rexton</a:t>
            </a:r>
            <a:r>
              <a:rPr lang="en-US" sz="2000" dirty="0"/>
              <a:t> Elementary School – 523-7152 and leave a message and I will get back to you as soon as possible </a:t>
            </a:r>
          </a:p>
          <a:p>
            <a:endParaRPr lang="en-US" sz="2000" dirty="0"/>
          </a:p>
          <a:p>
            <a:r>
              <a:rPr lang="en-US" sz="2000" dirty="0"/>
              <a:t>3) Written note in your child’s homework baggie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 look forward to working with your child this year!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ADFF2-8F11-4F2F-AC3C-67CDADD8849F}"/>
              </a:ext>
            </a:extLst>
          </p:cNvPr>
          <p:cNvSpPr txBox="1"/>
          <p:nvPr/>
        </p:nvSpPr>
        <p:spPr>
          <a:xfrm>
            <a:off x="2743200" y="609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Contact Information: </a:t>
            </a:r>
          </a:p>
        </p:txBody>
      </p:sp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40AB53F-387C-4A8B-B9F2-0417FDA116E5}"/>
              </a:ext>
            </a:extLst>
          </p:cNvPr>
          <p:cNvSpPr txBox="1"/>
          <p:nvPr/>
        </p:nvSpPr>
        <p:spPr>
          <a:xfrm>
            <a:off x="3200400" y="838200"/>
            <a:ext cx="60983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Learning in Kindergarten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Students will focus on Literacy, Numeracy, and Social/Emotional Learning this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Students will spend time each day in purposeful play, both inside and outside the classroom.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Students will take part in weekly Physical Education, Music, and Art classes.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Students will learn how to be an integral part of the classroom family, modelling best behavior, concern for friends, and growing independence.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Kindergarten is all about growing in all of the important ways.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E8C14-3EA1-44EF-9B76-5B3E659C0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52400"/>
            <a:ext cx="9829800" cy="1082674"/>
          </a:xfrm>
        </p:spPr>
        <p:txBody>
          <a:bodyPr/>
          <a:lstStyle/>
          <a:p>
            <a:r>
              <a:rPr lang="en-US" dirty="0"/>
              <a:t>Class Schedule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6B14F-BEF1-4A21-A0D6-E4B9ABF2A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3124201"/>
          </a:xfrm>
        </p:spPr>
        <p:txBody>
          <a:bodyPr>
            <a:normAutofit fontScale="92500"/>
          </a:bodyPr>
          <a:lstStyle/>
          <a:p>
            <a:r>
              <a:rPr lang="en-US" dirty="0"/>
              <a:t>8:20-8:30- Homeroom/ morning business </a:t>
            </a:r>
          </a:p>
          <a:p>
            <a:r>
              <a:rPr lang="en-US" dirty="0"/>
              <a:t>8:30- 9:05- Exploratory ( Art on Wednesday)</a:t>
            </a:r>
          </a:p>
          <a:p>
            <a:r>
              <a:rPr lang="en-US" dirty="0"/>
              <a:t>9:05- 9:40: Specialty ( Mon: Music, Tues: PE, Wed: Art, Thurs: PE, Fri: Music)</a:t>
            </a:r>
          </a:p>
          <a:p>
            <a:r>
              <a:rPr lang="en-US" dirty="0"/>
              <a:t>9:40- 9:55: Outdoor recess</a:t>
            </a:r>
          </a:p>
          <a:p>
            <a:endParaRPr lang="en-US" dirty="0"/>
          </a:p>
          <a:p>
            <a:r>
              <a:rPr lang="en-US" dirty="0"/>
              <a:t>9:55- 11: 40: Literacy and Center time</a:t>
            </a:r>
          </a:p>
          <a:p>
            <a:r>
              <a:rPr lang="en-US" dirty="0"/>
              <a:t>11: 40-12:10: Lunch </a:t>
            </a:r>
          </a:p>
          <a:p>
            <a:r>
              <a:rPr lang="en-US" dirty="0"/>
              <a:t>12:10- 12:40: Outdoor recess</a:t>
            </a:r>
          </a:p>
          <a:p>
            <a:r>
              <a:rPr lang="en-US" dirty="0"/>
              <a:t>12:40- 1:50: Numeracy ( On Wednesday: PE 1:15-1:50)</a:t>
            </a:r>
          </a:p>
          <a:p>
            <a:r>
              <a:rPr lang="en-US" dirty="0"/>
              <a:t>1:50- 2:00- Dismissal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19200"/>
            <a:ext cx="9829800" cy="1082674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KA Morning Business </a:t>
            </a:r>
            <a:br>
              <a:rPr lang="en-US" dirty="0"/>
            </a:br>
            <a:r>
              <a:rPr lang="en-US" dirty="0"/>
              <a:t> </a:t>
            </a:r>
            <a:r>
              <a:rPr lang="en-US" sz="2000" dirty="0"/>
              <a:t>Students are required to do the following tasks independently</a:t>
            </a:r>
            <a:br>
              <a:rPr lang="en-US" sz="2000" dirty="0"/>
            </a:br>
            <a:r>
              <a:rPr lang="en-US" sz="2000" dirty="0"/>
              <a:t> when they first arrive in the classroom:</a:t>
            </a:r>
            <a:br>
              <a:rPr lang="en-US" sz="20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68F46F-1788-4252-A422-04D0EA3DDD53}"/>
              </a:ext>
            </a:extLst>
          </p:cNvPr>
          <p:cNvSpPr txBox="1"/>
          <p:nvPr/>
        </p:nvSpPr>
        <p:spPr>
          <a:xfrm>
            <a:off x="1345096" y="1589949"/>
            <a:ext cx="533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White baggie in bin</a:t>
            </a:r>
          </a:p>
          <a:p>
            <a:pPr marL="342900" indent="-342900">
              <a:buAutoNum type="arabicParenR"/>
            </a:pPr>
            <a:r>
              <a:rPr lang="en-US" sz="2400" dirty="0"/>
              <a:t>Lunch bag on table</a:t>
            </a:r>
          </a:p>
          <a:p>
            <a:pPr marL="342900" indent="-342900">
              <a:buAutoNum type="arabicParenR"/>
            </a:pPr>
            <a:r>
              <a:rPr lang="en-US" sz="2400" dirty="0"/>
              <a:t>Answer question on the board</a:t>
            </a:r>
          </a:p>
          <a:p>
            <a:pPr marL="342900" indent="-342900">
              <a:buAutoNum type="arabicParenR"/>
            </a:pPr>
            <a:r>
              <a:rPr lang="en-US" sz="2400" dirty="0"/>
              <a:t>Exchange books</a:t>
            </a:r>
          </a:p>
          <a:p>
            <a:r>
              <a:rPr lang="en-US" sz="2400" dirty="0"/>
              <a:t>* </a:t>
            </a:r>
            <a:r>
              <a:rPr lang="en-US" sz="2000" dirty="0"/>
              <a:t>Students cannot pick a new book if they did not return their previous book back to school. </a:t>
            </a:r>
          </a:p>
          <a:p>
            <a:pPr marL="342900" indent="-342900">
              <a:buAutoNum type="arabicParenR"/>
            </a:pPr>
            <a:r>
              <a:rPr lang="en-US" sz="2400" dirty="0"/>
              <a:t>Go to Washroom</a:t>
            </a:r>
          </a:p>
          <a:p>
            <a:pPr marL="342900" indent="-342900">
              <a:buAutoNum type="arabicParenR"/>
            </a:pPr>
            <a:r>
              <a:rPr lang="en-US" sz="2400" dirty="0"/>
              <a:t>Sit down and do activity on the table until announcements</a:t>
            </a:r>
          </a:p>
        </p:txBody>
      </p:sp>
      <p:pic>
        <p:nvPicPr>
          <p:cNvPr id="4" name="Picture 3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5A7A0746-1237-4659-84C8-13CE6C43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19278" y="996122"/>
            <a:ext cx="4311373" cy="32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4B89-D240-44B7-BDBC-0495B547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6695"/>
            <a:ext cx="9829800" cy="1082674"/>
          </a:xfrm>
        </p:spPr>
        <p:txBody>
          <a:bodyPr/>
          <a:lstStyle/>
          <a:p>
            <a:r>
              <a:rPr lang="en-US" dirty="0"/>
              <a:t>               </a:t>
            </a:r>
          </a:p>
        </p:txBody>
      </p:sp>
      <p:pic>
        <p:nvPicPr>
          <p:cNvPr id="7" name="Picture 6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C7CF9114-EC66-418F-8095-E30D33AA2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33400" y="1229369"/>
            <a:ext cx="4724400" cy="3543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FE3186-FA27-410A-AFB1-D6FEF8D5DA67}"/>
              </a:ext>
            </a:extLst>
          </p:cNvPr>
          <p:cNvSpPr txBox="1"/>
          <p:nvPr/>
        </p:nvSpPr>
        <p:spPr>
          <a:xfrm>
            <a:off x="3276600" y="219741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Our Classroom 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0C953946-E374-4C2C-9FD6-DD9098ECB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24600" y="1084424"/>
            <a:ext cx="4953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8B36D474-FD70-4D2B-A413-9EA732443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743200" y="1312471"/>
            <a:ext cx="6248400" cy="46863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8D622F-554A-47B4-A22E-B3C2374D8B2C}"/>
              </a:ext>
            </a:extLst>
          </p:cNvPr>
          <p:cNvSpPr txBox="1"/>
          <p:nvPr/>
        </p:nvSpPr>
        <p:spPr>
          <a:xfrm>
            <a:off x="3048000" y="3810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Our Classroom </a:t>
            </a:r>
          </a:p>
        </p:txBody>
      </p:sp>
    </p:spTree>
    <p:extLst>
      <p:ext uri="{BB962C8B-B14F-4D97-AF65-F5344CB8AC3E}">
        <p14:creationId xmlns:p14="http://schemas.microsoft.com/office/powerpoint/2010/main" val="31834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9829800" cy="1082674"/>
          </a:xfrm>
        </p:spPr>
        <p:txBody>
          <a:bodyPr/>
          <a:lstStyle/>
          <a:p>
            <a:r>
              <a:rPr lang="en-US" dirty="0"/>
              <a:t>                          Purposeful Play Centers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AFD18B7-462C-4417-9FD8-BB2B44A53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39083"/>
            <a:ext cx="5019261" cy="3764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15FFA-B0AA-4E35-967A-785878CED36B}"/>
              </a:ext>
            </a:extLst>
          </p:cNvPr>
          <p:cNvSpPr txBox="1"/>
          <p:nvPr/>
        </p:nvSpPr>
        <p:spPr>
          <a:xfrm>
            <a:off x="2819400" y="5130057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Dollhouse center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77BBB-2D91-4769-9D23-2225F4AC3F95}"/>
              </a:ext>
            </a:extLst>
          </p:cNvPr>
          <p:cNvSpPr txBox="1"/>
          <p:nvPr/>
        </p:nvSpPr>
        <p:spPr>
          <a:xfrm>
            <a:off x="8686800" y="905931"/>
            <a:ext cx="3124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RULES FOR CENTERS:</a:t>
            </a:r>
          </a:p>
          <a:p>
            <a:endParaRPr lang="en-US" dirty="0"/>
          </a:p>
          <a:p>
            <a:r>
              <a:rPr lang="en-US" dirty="0"/>
              <a:t>The smiley faces indicate how many students can play there. </a:t>
            </a:r>
          </a:p>
          <a:p>
            <a:endParaRPr lang="en-US" dirty="0"/>
          </a:p>
          <a:p>
            <a:r>
              <a:rPr lang="en-US" dirty="0"/>
              <a:t>If students wish to play there or at any other center, students must wait for someone to leave or ask if they can play there later.  </a:t>
            </a:r>
          </a:p>
          <a:p>
            <a:endParaRPr lang="en-US" dirty="0"/>
          </a:p>
          <a:p>
            <a:r>
              <a:rPr lang="en-US" dirty="0"/>
              <a:t>Students must clean up their own toys before moving on to a new center. </a:t>
            </a:r>
          </a:p>
        </p:txBody>
      </p:sp>
    </p:spTree>
    <p:extLst>
      <p:ext uri="{BB962C8B-B14F-4D97-AF65-F5344CB8AC3E}">
        <p14:creationId xmlns:p14="http://schemas.microsoft.com/office/powerpoint/2010/main" val="23454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9829800" cy="1082674"/>
          </a:xfrm>
        </p:spPr>
        <p:txBody>
          <a:bodyPr/>
          <a:lstStyle/>
          <a:p>
            <a:r>
              <a:rPr lang="en-US" dirty="0"/>
              <a:t>                          </a:t>
            </a:r>
          </a:p>
        </p:txBody>
      </p:sp>
      <p:pic>
        <p:nvPicPr>
          <p:cNvPr id="4" name="Picture 3" descr="A picture containing text, indoor, wall, room&#10;&#10;Description automatically generated">
            <a:extLst>
              <a:ext uri="{FF2B5EF4-FFF2-40B4-BE49-F238E27FC236}">
                <a16:creationId xmlns:a16="http://schemas.microsoft.com/office/drawing/2014/main" id="{E388BB2F-00EF-4E87-8C87-AF997510A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1000"/>
            <a:ext cx="4724400" cy="3543300"/>
          </a:xfrm>
          <a:prstGeom prst="rect">
            <a:avLst/>
          </a:prstGeom>
        </p:spPr>
      </p:pic>
      <p:pic>
        <p:nvPicPr>
          <p:cNvPr id="6" name="Picture 5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B3190418-402B-4BF9-8E17-8564F94BE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024" y="380999"/>
            <a:ext cx="4724400" cy="3543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19C4B6-F8D2-474C-9788-93959E8D268F}"/>
              </a:ext>
            </a:extLst>
          </p:cNvPr>
          <p:cNvSpPr txBox="1"/>
          <p:nvPr/>
        </p:nvSpPr>
        <p:spPr>
          <a:xfrm>
            <a:off x="1066800" y="41910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Block and dinosaur center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78928-BC0D-499C-91E5-AA3B2CFBC01E}"/>
              </a:ext>
            </a:extLst>
          </p:cNvPr>
          <p:cNvSpPr txBox="1"/>
          <p:nvPr/>
        </p:nvSpPr>
        <p:spPr>
          <a:xfrm>
            <a:off x="7421217" y="4184374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Paint Center</a:t>
            </a:r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D36ED-6ECC-4B73-AC5E-AEEF88311396}"/>
              </a:ext>
            </a:extLst>
          </p:cNvPr>
          <p:cNvSpPr txBox="1"/>
          <p:nvPr/>
        </p:nvSpPr>
        <p:spPr>
          <a:xfrm>
            <a:off x="7315200" y="1219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40521-75D6-498F-AB81-822EB1AFAD33}"/>
              </a:ext>
            </a:extLst>
          </p:cNvPr>
          <p:cNvSpPr txBox="1"/>
          <p:nvPr/>
        </p:nvSpPr>
        <p:spPr>
          <a:xfrm>
            <a:off x="2819400" y="54102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Home Center</a:t>
            </a:r>
          </a:p>
        </p:txBody>
      </p:sp>
      <p:pic>
        <p:nvPicPr>
          <p:cNvPr id="6" name="Picture 5" descr="A picture containing text, bedroom, cluttered&#10;&#10;Description automatically generated">
            <a:extLst>
              <a:ext uri="{FF2B5EF4-FFF2-40B4-BE49-F238E27FC236}">
                <a16:creationId xmlns:a16="http://schemas.microsoft.com/office/drawing/2014/main" id="{4F9F5A06-7F8C-4DCC-9995-B66CB06E5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33400"/>
            <a:ext cx="7391400" cy="43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710</TotalTime>
  <Words>516</Words>
  <Application>Microsoft Office PowerPoint</Application>
  <PresentationFormat>Widescreen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</vt:lpstr>
      <vt:lpstr>Comic Sans MS</vt:lpstr>
      <vt:lpstr>Times New Roman</vt:lpstr>
      <vt:lpstr>Children Friends 16x9</vt:lpstr>
      <vt:lpstr>         Welcome to Kindergarten (KA)  </vt:lpstr>
      <vt:lpstr>PowerPoint Presentation</vt:lpstr>
      <vt:lpstr>Class Schedule </vt:lpstr>
      <vt:lpstr>                        KA Morning Business   Students are required to do the following tasks independently  when they first arrive in the classroom:   </vt:lpstr>
      <vt:lpstr>               </vt:lpstr>
      <vt:lpstr>PowerPoint Presentation</vt:lpstr>
      <vt:lpstr>                          Purposeful Play Centers  </vt:lpstr>
      <vt:lpstr>                          </vt:lpstr>
      <vt:lpstr>          </vt:lpstr>
      <vt:lpstr>                Classroom Rules and Expectations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KC Virtual Classroom Tour  </dc:title>
  <dc:creator>Flanagan, Rebecca (ASD-N)</dc:creator>
  <cp:keywords/>
  <cp:lastModifiedBy>Flanagan, Rebecca (ASD-N)</cp:lastModifiedBy>
  <cp:revision>14</cp:revision>
  <dcterms:created xsi:type="dcterms:W3CDTF">2020-09-24T21:23:17Z</dcterms:created>
  <dcterms:modified xsi:type="dcterms:W3CDTF">2021-09-16T12:28:03Z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