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71" r:id="rId5"/>
    <p:sldId id="270" r:id="rId6"/>
    <p:sldId id="265" r:id="rId7"/>
    <p:sldId id="266" r:id="rId8"/>
    <p:sldId id="267" r:id="rId9"/>
    <p:sldId id="268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nagan, Stephanie (ASD-N)" initials="FS(" lastIdx="1" clrIdx="0">
    <p:extLst>
      <p:ext uri="{19B8F6BF-5375-455C-9EA6-DF929625EA0E}">
        <p15:presenceInfo xmlns:p15="http://schemas.microsoft.com/office/powerpoint/2012/main" userId="S::stephanie.flanagan@nbed.nb.ca::20a2e083-fd59-469e-a0ef-e38e44acf0a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12192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Welcome to Mrs. S. Flanagan’s Grade 2A Class</a:t>
            </a:r>
            <a:b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2021 – 2022</a:t>
            </a:r>
          </a:p>
        </p:txBody>
      </p:sp>
      <p:pic>
        <p:nvPicPr>
          <p:cNvPr id="5" name="Picture 4" descr="A person holding an apple&#10;&#10;Description automatically generated">
            <a:extLst>
              <a:ext uri="{FF2B5EF4-FFF2-40B4-BE49-F238E27FC236}">
                <a16:creationId xmlns:a16="http://schemas.microsoft.com/office/drawing/2014/main" id="{3F467C46-4DB8-4C32-8DDD-35B8D9CDA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42" y="1676400"/>
            <a:ext cx="3358258" cy="44683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993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Our daily class schedule for Grade 2A is as follows: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65605"/>
              </p:ext>
            </p:extLst>
          </p:nvPr>
        </p:nvGraphicFramePr>
        <p:xfrm>
          <a:off x="838200" y="817880"/>
          <a:ext cx="10515600" cy="4820920"/>
        </p:xfrm>
        <a:graphic>
          <a:graphicData uri="http://schemas.openxmlformats.org/drawingml/2006/table">
            <a:tbl>
              <a:tblPr firstRow="1" bandRow="1"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541463" marR="0" lvl="0" indent="-1541463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8:20 - 8:30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arrive in class, attendance is taken and morning routine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 – 9:05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Gym (M/W/F) and Music (T/Th)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9:05 - 9:40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Exploratory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 – 9:55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Recess (snack time)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9:55 - 11:40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 Block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11:40 – 12:10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 in the cafeteria for K - 2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12:10 – 12:40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Recess for K - 2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12:40 – 1:50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 Block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1:50 – 2:00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Prepare for dismissal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Dismissal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Gym is taught by Miss Murphy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380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 is taught by Mrs. </a:t>
                      </a:r>
                      <a:r>
                        <a:rPr lang="en-US" sz="18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Volpé</a:t>
                      </a: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1967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074708"/>
                  </a:ext>
                </a:extLst>
              </a:tr>
            </a:tbl>
          </a:graphicData>
        </a:graphic>
      </p:graphicFrame>
      <p:pic>
        <p:nvPicPr>
          <p:cNvPr id="4" name="Graphic 3" descr="Run with solid fill">
            <a:extLst>
              <a:ext uri="{FF2B5EF4-FFF2-40B4-BE49-F238E27FC236}">
                <a16:creationId xmlns:a16="http://schemas.microsoft.com/office/drawing/2014/main" id="{7A1C4D2E-36FD-45D1-892C-507D3C3E5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62200" y="4419600"/>
            <a:ext cx="381000" cy="381000"/>
          </a:xfrm>
          <a:prstGeom prst="rect">
            <a:avLst/>
          </a:prstGeom>
        </p:spPr>
      </p:pic>
      <p:pic>
        <p:nvPicPr>
          <p:cNvPr id="6" name="Graphic 5" descr="Music note with solid fill">
            <a:extLst>
              <a:ext uri="{FF2B5EF4-FFF2-40B4-BE49-F238E27FC236}">
                <a16:creationId xmlns:a16="http://schemas.microsoft.com/office/drawing/2014/main" id="{AA2F0EFA-E177-4B66-8CFC-5B7493CF6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6996" y="4800600"/>
            <a:ext cx="366204" cy="3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848"/>
            <a:ext cx="9829800" cy="113995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Take a look inside our grade 2 class…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/>
        </p:blipFill>
        <p:spPr>
          <a:xfrm>
            <a:off x="762000" y="1447800"/>
            <a:ext cx="9601200" cy="36576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52332" y="2362200"/>
            <a:ext cx="2438400" cy="341757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     </a:t>
            </a:r>
            <a:r>
              <a:rPr lang="en-US" sz="2000" b="1" dirty="0">
                <a:solidFill>
                  <a:srgbClr val="7030A0"/>
                </a:solidFill>
              </a:rPr>
              <a:t>2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7030A0"/>
                </a:solidFill>
              </a:rPr>
              <a:t>wesome</a:t>
            </a:r>
            <a:r>
              <a:rPr lang="en-US" sz="2000" b="1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irl holding ice cream con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028580" y="5181600"/>
            <a:ext cx="8877420" cy="49377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SMART Board Learning Area</a:t>
            </a:r>
          </a:p>
        </p:txBody>
      </p:sp>
      <p:pic>
        <p:nvPicPr>
          <p:cNvPr id="3" name="Picture Placeholder 2" descr="Balloons flying in the sky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/>
      </p:pic>
      <p:pic>
        <p:nvPicPr>
          <p:cNvPr id="7" name="Picture 6" descr="A picture containing indoor, sitting, computer, table&#10;&#10;Description automatically generated">
            <a:extLst>
              <a:ext uri="{FF2B5EF4-FFF2-40B4-BE49-F238E27FC236}">
                <a16:creationId xmlns:a16="http://schemas.microsoft.com/office/drawing/2014/main" id="{574F6D97-709F-40EA-A8B6-BD0F333B8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772178"/>
            <a:ext cx="4120262" cy="4279392"/>
          </a:xfrm>
          <a:prstGeom prst="rect">
            <a:avLst/>
          </a:prstGeom>
        </p:spPr>
      </p:pic>
      <p:pic>
        <p:nvPicPr>
          <p:cNvPr id="9" name="Picture 8" descr="A picture containing indoor, desk, computer, table&#10;&#10;Description automatically generated">
            <a:extLst>
              <a:ext uri="{FF2B5EF4-FFF2-40B4-BE49-F238E27FC236}">
                <a16:creationId xmlns:a16="http://schemas.microsoft.com/office/drawing/2014/main" id="{346741DC-DE24-48BF-8C5D-7196BE4AE2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772178"/>
            <a:ext cx="45720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585879"/>
            <a:ext cx="12192000" cy="83079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We have a large variety of books for all interests!</a:t>
            </a:r>
            <a:endParaRPr lang="en-US" dirty="0"/>
          </a:p>
        </p:txBody>
      </p:sp>
      <p:pic>
        <p:nvPicPr>
          <p:cNvPr id="3" name="Picture 2" descr="A picture containing indoor, shelf, sitting, filled&#10;&#10;Description automatically generated">
            <a:extLst>
              <a:ext uri="{FF2B5EF4-FFF2-40B4-BE49-F238E27FC236}">
                <a16:creationId xmlns:a16="http://schemas.microsoft.com/office/drawing/2014/main" id="{961A20E2-A418-4B6E-A818-90D0F4D9E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45" y="381000"/>
            <a:ext cx="5284055" cy="4892040"/>
          </a:xfrm>
          <a:prstGeom prst="rect">
            <a:avLst/>
          </a:prstGeom>
        </p:spPr>
      </p:pic>
      <p:pic>
        <p:nvPicPr>
          <p:cNvPr id="10" name="Picture 9" descr="A picture containing book, full, filled, sitting&#10;&#10;Description automatically generated">
            <a:extLst>
              <a:ext uri="{FF2B5EF4-FFF2-40B4-BE49-F238E27FC236}">
                <a16:creationId xmlns:a16="http://schemas.microsoft.com/office/drawing/2014/main" id="{1CB5BC92-91F7-427C-8E6E-463DF2D40D8E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68" y="381000"/>
            <a:ext cx="5285232" cy="489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593021" y="762000"/>
            <a:ext cx="3693979" cy="1828800"/>
          </a:xfrm>
        </p:spPr>
        <p:txBody>
          <a:bodyPr anchor="ctr">
            <a:no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Here are a few of our classroom tools…</a:t>
            </a:r>
          </a:p>
        </p:txBody>
      </p:sp>
      <p:pic>
        <p:nvPicPr>
          <p:cNvPr id="7" name="Picture Placeholder 6" descr="A girl and boy in raincoats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8" name="Picture Placeholder 7" descr="Sliced watermelon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r="143"/>
          <a:stretch>
            <a:fillRect/>
          </a:stretch>
        </p:blipFill>
        <p:spPr/>
      </p:pic>
      <p:pic>
        <p:nvPicPr>
          <p:cNvPr id="3" name="Picture 2" descr="A picture containing room, bookshelf&#10;&#10;Description automatically generated">
            <a:extLst>
              <a:ext uri="{FF2B5EF4-FFF2-40B4-BE49-F238E27FC236}">
                <a16:creationId xmlns:a16="http://schemas.microsoft.com/office/drawing/2014/main" id="{3939158E-6875-43D5-9682-AAD6A97C5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6312"/>
            <a:ext cx="6288221" cy="4353288"/>
          </a:xfrm>
          <a:prstGeom prst="rect">
            <a:avLst/>
          </a:prstGeom>
        </p:spPr>
      </p:pic>
      <p:pic>
        <p:nvPicPr>
          <p:cNvPr id="5" name="Picture 4" descr="A picture containing table, desk, computer, room&#10;&#10;Description automatically generated">
            <a:extLst>
              <a:ext uri="{FF2B5EF4-FFF2-40B4-BE49-F238E27FC236}">
                <a16:creationId xmlns:a16="http://schemas.microsoft.com/office/drawing/2014/main" id="{8B8BA55E-32CC-4AEA-A8AE-62D60376C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048000"/>
            <a:ext cx="5180815" cy="3733800"/>
          </a:xfrm>
          <a:prstGeom prst="rect">
            <a:avLst/>
          </a:prstGeom>
        </p:spPr>
      </p:pic>
      <p:pic>
        <p:nvPicPr>
          <p:cNvPr id="23" name="Picture Placeholder 22" descr="A picture containing indoor, table, toy, sitting&#10;&#10;Description automatically generated">
            <a:extLst>
              <a:ext uri="{FF2B5EF4-FFF2-40B4-BE49-F238E27FC236}">
                <a16:creationId xmlns:a16="http://schemas.microsoft.com/office/drawing/2014/main" id="{12D2FC10-CF6B-4F3D-89F4-998104C703C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/>
          <a:srcRect t="30536" b="30536"/>
          <a:stretch>
            <a:fillRect/>
          </a:stretch>
        </p:blipFill>
        <p:spPr>
          <a:xfrm>
            <a:off x="838200" y="4507802"/>
            <a:ext cx="3124200" cy="2307507"/>
          </a:xfrm>
        </p:spPr>
      </p:pic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eiling, room, table&#10;&#10;Description automatically generated">
            <a:extLst>
              <a:ext uri="{FF2B5EF4-FFF2-40B4-BE49-F238E27FC236}">
                <a16:creationId xmlns:a16="http://schemas.microsoft.com/office/drawing/2014/main" id="{E04FBDDC-A5E5-4546-83F2-8EABEB3EEB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23" r="1" b="26307"/>
          <a:stretch/>
        </p:blipFill>
        <p:spPr>
          <a:xfrm>
            <a:off x="533400" y="254458"/>
            <a:ext cx="5181600" cy="4646543"/>
          </a:xfrm>
          <a:prstGeom prst="rect">
            <a:avLst/>
          </a:prstGeom>
          <a:noFill/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D0DE2AA-A18B-4395-A028-9E8C3917C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152402"/>
            <a:ext cx="5608320" cy="1904998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classroom also has spaces to work with a partner or in a small group. </a:t>
            </a:r>
          </a:p>
        </p:txBody>
      </p:sp>
      <p:pic>
        <p:nvPicPr>
          <p:cNvPr id="5" name="Picture 4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A772241B-52C5-4C89-840F-BD4F4FB84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22"/>
          <a:stretch/>
        </p:blipFill>
        <p:spPr>
          <a:xfrm>
            <a:off x="6019800" y="2133600"/>
            <a:ext cx="5690699" cy="2759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299</Words>
  <Application>Microsoft Office PowerPoint</Application>
  <PresentationFormat>Widescreen</PresentationFormat>
  <Paragraphs>38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Times New Roman</vt:lpstr>
      <vt:lpstr>Children Friends 16x9</vt:lpstr>
      <vt:lpstr>Welcome to Mrs. S. Flanagan’s Grade 2A Class 2021 – 2022</vt:lpstr>
      <vt:lpstr>Our daily class schedule for Grade 2A is as follows:</vt:lpstr>
      <vt:lpstr>Take a look inside our grade 2 class…</vt:lpstr>
      <vt:lpstr>PowerPoint Presentation</vt:lpstr>
      <vt:lpstr>We have a large variety of books for all interests!</vt:lpstr>
      <vt:lpstr>Here are a few of our classroom tools…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S. Flanagan’s 2A Class</dc:title>
  <dc:creator>Flanagan, Stephanie (ASD-N)</dc:creator>
  <cp:lastModifiedBy>Flanagan, Stephanie (ASD-N)</cp:lastModifiedBy>
  <cp:revision>21</cp:revision>
  <dcterms:created xsi:type="dcterms:W3CDTF">2020-09-22T17:46:01Z</dcterms:created>
  <dcterms:modified xsi:type="dcterms:W3CDTF">2021-09-13T22:43:03Z</dcterms:modified>
</cp:coreProperties>
</file>