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0" r:id="rId6"/>
    <p:sldId id="273" r:id="rId7"/>
    <p:sldId id="265" r:id="rId8"/>
    <p:sldId id="266" r:id="rId9"/>
    <p:sldId id="264" r:id="rId10"/>
    <p:sldId id="267" r:id="rId11"/>
    <p:sldId id="274" r:id="rId12"/>
    <p:sldId id="268" r:id="rId13"/>
    <p:sldId id="275" r:id="rId14"/>
    <p:sldId id="272" r:id="rId15"/>
    <p:sldId id="269" r:id="rId16"/>
    <p:sldId id="261" r:id="rId17"/>
    <p:sldId id="27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B424C-7EA4-4F31-9D9D-05B285A94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A3A60-AA60-4A26-B519-3498845F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EFD70-229D-41D1-9C8B-BBD18C0A9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5954-BE19-4E96-83AC-479332BA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6480-9645-436F-9FE6-6DC87C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C442-D717-4B9E-9328-2ECB9875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B3D39-7C13-47B0-8F99-B36298F67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6FAC7-11BA-4AEC-A52A-B57F1587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0EDD-CD7A-425F-B08C-C076D593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030F-A1EB-4426-8BC2-18F4AD21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0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02028-8CAE-4DB8-A95B-C092F22EC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7555A-E560-4860-8CDB-B1090C00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50FC2-3DA9-4D03-86E8-6877E0A1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D0FE4-5D48-47C7-A61F-6DD31641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447D-2AE2-486F-8AC7-DB69CA28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E26E-0D42-4C94-9F5A-E29466EE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31A56-56B4-49C7-848B-3BB5CC0E9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5ED24-BB69-45DC-BF66-62ABB9EE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C244-A800-4F01-A9CD-F6A5ABAB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4D5C-F8BB-473A-9D04-7D933F11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857-7A9B-464A-B485-A63A2094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EF2-AC5A-4F6A-8BAF-D0A8ED8D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53EA-18F6-4A1F-9A6F-391B69D8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FEBE7-7813-4B6F-8F57-979F9A11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0B46-D142-4C2D-A2A6-E627B1EE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8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851A-94D4-4D41-A684-76BD23BB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E025D-3E76-4AAF-AC1A-49F8CFF47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14FCA-F80E-4B7F-9C75-77A9DE85E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3F44B-C7D9-433E-AE96-26579092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E2792-0C7A-40E9-B21B-928EC26CE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39A48-C03D-49EC-B1E6-0633D503B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5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D2DB-8FB0-400D-A29E-C52CB1B6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B3E14-BE91-411F-8508-A3F7C5CAB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34019-0B25-498D-B489-D256C847C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998CE-814F-488F-9D38-80C6EFCA6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656B3-523D-4708-8470-32113CAB6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655E7-8528-41FB-B1CC-FE8E7A345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99DA1-CB4A-48C8-BB1E-A7F4A2C4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526197-277F-4923-888B-DAF53292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4A46-D222-4AE2-8C15-88FC1B96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0AF1-8C54-4406-8EEB-418F6534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B6545-85D8-4DC4-B444-F5278A9A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64E05-3BF1-4AD4-BF70-9CF8B290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9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4DE830-40B3-4CDA-9376-76A46218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ECDBB-A48A-4353-B034-9A4E57B8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C52B1-6584-427C-92F0-7CC2D7D7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EC6E-9E67-45A0-9739-78FCAE97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732F6-E888-4CF3-A160-A79CF365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8783-C94A-4CB3-80C1-F419D6E6A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A791E-480B-431A-BB98-B2F0966B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54B1B-3CB2-48D6-B1A0-AD9138D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E26E5-E42C-42D7-A1D1-9E46C99D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79B5-CB1F-44F8-AD7A-7C1AC079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D2F53-EAE9-41EF-A937-92C295DBE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5CD49-E657-42EF-A1E8-69C165DF7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5ABE4-D5AB-430E-A3CD-F700EC32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501F8-D688-4F24-A313-54934FF0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48108-3CF9-4B3B-B7E5-8C76AAFE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E2EB1-8BC8-404B-A7F1-30D6C937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6FC15-2012-4F70-9BBA-B0EAE6651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53121-55D8-47E5-A853-127FE98E9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DDC4-220D-4346-94CF-76B25A6FD2DE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565A3-CC6D-4171-A4CC-C5B96E6CC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25587-4950-4FAB-9C0E-C34D75FF7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352A4-7686-45C3-B313-4DC60064B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6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42930A-59DD-4D28-888E-693833007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5200" b="1">
                <a:solidFill>
                  <a:schemeClr val="tx2"/>
                </a:solidFill>
                <a:latin typeface="Comic Sans MS" panose="030F0702030302020204" pitchFamily="66" charset="0"/>
              </a:rPr>
              <a:t>Welcome to our Bubble!</a:t>
            </a:r>
            <a:endParaRPr lang="en-US" sz="5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DE364-3AD9-45A4-8A67-500FED3BA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160126"/>
            <a:ext cx="6105194" cy="682079"/>
          </a:xfrm>
        </p:spPr>
        <p:txBody>
          <a:bodyPr>
            <a:normAutofit fontScale="92500" lnSpcReduction="10000"/>
          </a:bodyPr>
          <a:lstStyle/>
          <a:p>
            <a:r>
              <a:rPr lang="en-US" sz="4800">
                <a:solidFill>
                  <a:schemeClr val="tx2"/>
                </a:solidFill>
                <a:latin typeface="Comic Sans MS" panose="030F0702030302020204" pitchFamily="66" charset="0"/>
              </a:rPr>
              <a:t>2B</a:t>
            </a:r>
            <a:endParaRPr lang="en-US" sz="48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welcome">
            <a:hlinkClick r:id="" action="ppaction://media"/>
            <a:extLst>
              <a:ext uri="{FF2B5EF4-FFF2-40B4-BE49-F238E27FC236}">
                <a16:creationId xmlns:a16="http://schemas.microsoft.com/office/drawing/2014/main" id="{CB54889B-2740-43C8-B842-B78134813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3280" y="14708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building, kitchen&#10;&#10;Description automatically generated">
            <a:extLst>
              <a:ext uri="{FF2B5EF4-FFF2-40B4-BE49-F238E27FC236}">
                <a16:creationId xmlns:a16="http://schemas.microsoft.com/office/drawing/2014/main" id="{FDA25573-7C74-46E8-9094-7B0BE6A0D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597" y="629816"/>
            <a:ext cx="5571066" cy="5598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desksRecorded Sound">
            <a:hlinkClick r:id="" action="ppaction://media"/>
            <a:extLst>
              <a:ext uri="{FF2B5EF4-FFF2-40B4-BE49-F238E27FC236}">
                <a16:creationId xmlns:a16="http://schemas.microsoft.com/office/drawing/2014/main" id="{71AE62E6-C6C7-4F71-AB36-BCEC7D784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721" y="2740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9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building, kitchen&#10;&#10;Description automatically generated">
            <a:extLst>
              <a:ext uri="{FF2B5EF4-FFF2-40B4-BE49-F238E27FC236}">
                <a16:creationId xmlns:a16="http://schemas.microsoft.com/office/drawing/2014/main" id="{FDA25573-7C74-46E8-9094-7B0BE6A0D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r="38009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grpSp>
        <p:nvGrpSpPr>
          <p:cNvPr id="59" name="Group 51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3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6" name="Freeform: Shape 55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cupboardsRecorded Sound">
            <a:hlinkClick r:id="" action="ppaction://media"/>
            <a:extLst>
              <a:ext uri="{FF2B5EF4-FFF2-40B4-BE49-F238E27FC236}">
                <a16:creationId xmlns:a16="http://schemas.microsoft.com/office/drawing/2014/main" id="{EC94E014-7780-43A6-8BCD-67D4F005B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687" y="911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 up of a dirty room&#10;&#10;Description automatically generated">
            <a:extLst>
              <a:ext uri="{FF2B5EF4-FFF2-40B4-BE49-F238E27FC236}">
                <a16:creationId xmlns:a16="http://schemas.microsoft.com/office/drawing/2014/main" id="{496EAF88-07C8-4D6D-B207-79E90C57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5462" y="1040192"/>
            <a:ext cx="5794658" cy="50012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3706AFB-4AF0-430C-8FBE-C38C0F839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AC53B5C-1F4B-4D51-ADA0-F74EBA6A5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3BBF50A-9667-4DFA-9066-13B535B57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listeningRecorded Sound">
            <a:hlinkClick r:id="" action="ppaction://media"/>
            <a:extLst>
              <a:ext uri="{FF2B5EF4-FFF2-40B4-BE49-F238E27FC236}">
                <a16:creationId xmlns:a16="http://schemas.microsoft.com/office/drawing/2014/main" id="{75A0ED31-480F-47BE-8DE4-FA5CF4A0F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0661" y="3053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irty room&#10;&#10;Description automatically generated">
            <a:extLst>
              <a:ext uri="{FF2B5EF4-FFF2-40B4-BE49-F238E27FC236}">
                <a16:creationId xmlns:a16="http://schemas.microsoft.com/office/drawing/2014/main" id="{496EAF88-07C8-4D6D-B207-79E90C571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r="41316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0ctoRecorded Sound">
            <a:hlinkClick r:id="" action="ppaction://media"/>
            <a:extLst>
              <a:ext uri="{FF2B5EF4-FFF2-40B4-BE49-F238E27FC236}">
                <a16:creationId xmlns:a16="http://schemas.microsoft.com/office/drawing/2014/main" id="{8B04CC6A-DE25-4EDF-A92D-26A0AA726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687" y="1000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table, green&#10;&#10;Description automatically generated">
            <a:extLst>
              <a:ext uri="{FF2B5EF4-FFF2-40B4-BE49-F238E27FC236}">
                <a16:creationId xmlns:a16="http://schemas.microsoft.com/office/drawing/2014/main" id="{DC4178C4-9CEB-4DB2-89ED-3DEFC73E6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867" y="647700"/>
            <a:ext cx="5571066" cy="5562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bookboxesRecorded Sound">
            <a:hlinkClick r:id="" action="ppaction://media"/>
            <a:extLst>
              <a:ext uri="{FF2B5EF4-FFF2-40B4-BE49-F238E27FC236}">
                <a16:creationId xmlns:a16="http://schemas.microsoft.com/office/drawing/2014/main" id="{339D3838-9FBB-4784-A091-940D920CF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8395" y="2970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45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785283-A4BB-4A07-9F86-2CC4C19EB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381" y="1745311"/>
            <a:ext cx="4548146" cy="3411109"/>
          </a:xfrm>
          <a:prstGeom prst="rect">
            <a:avLst/>
          </a:prstGeom>
        </p:spPr>
      </p:pic>
      <p:pic>
        <p:nvPicPr>
          <p:cNvPr id="5" name="davidRecorded Sound">
            <a:hlinkClick r:id="" action="ppaction://media"/>
            <a:extLst>
              <a:ext uri="{FF2B5EF4-FFF2-40B4-BE49-F238E27FC236}">
                <a16:creationId xmlns:a16="http://schemas.microsoft.com/office/drawing/2014/main" id="{2F6AA734-D8B3-444B-B81B-BEBD7C8F2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0091" y="35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74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98E3AF8-C9C4-41D7-B65C-AB68285AC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381" y="1745311"/>
            <a:ext cx="4548146" cy="34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262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shelf, book, row, lined&#10;&#10;Description automatically generated">
            <a:extLst>
              <a:ext uri="{FF2B5EF4-FFF2-40B4-BE49-F238E27FC236}">
                <a16:creationId xmlns:a16="http://schemas.microsoft.com/office/drawing/2014/main" id="{BDEBEAE1-F239-42B2-9FC7-B0473A6AB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381" y="1745311"/>
            <a:ext cx="4548146" cy="3411109"/>
          </a:xfrm>
          <a:prstGeom prst="rect">
            <a:avLst/>
          </a:prstGeom>
        </p:spPr>
      </p:pic>
      <p:pic>
        <p:nvPicPr>
          <p:cNvPr id="2" name="scheduleRecorded Sound">
            <a:hlinkClick r:id="" action="ppaction://media"/>
            <a:extLst>
              <a:ext uri="{FF2B5EF4-FFF2-40B4-BE49-F238E27FC236}">
                <a16:creationId xmlns:a16="http://schemas.microsoft.com/office/drawing/2014/main" id="{EAB001F9-D010-44C9-BA35-13F7C4A8B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0091" y="2726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4743CBD-DE04-4157-BC78-702311537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21565" r="7245" b="22803"/>
          <a:stretch/>
        </p:blipFill>
        <p:spPr>
          <a:xfrm rot="43080000">
            <a:off x="2389442" y="1474360"/>
            <a:ext cx="7593117" cy="37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88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4D2A555-C7A4-4997-B80E-A660ABD86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6871" y="95249"/>
            <a:ext cx="6090710" cy="6667502"/>
          </a:xfrm>
          <a:prstGeom prst="rect">
            <a:avLst/>
          </a:prstGeom>
        </p:spPr>
      </p:pic>
      <p:pic>
        <p:nvPicPr>
          <p:cNvPr id="7" name="2BRecorded Sound">
            <a:hlinkClick r:id="" action="ppaction://media"/>
            <a:extLst>
              <a:ext uri="{FF2B5EF4-FFF2-40B4-BE49-F238E27FC236}">
                <a16:creationId xmlns:a16="http://schemas.microsoft.com/office/drawing/2014/main" id="{3F9F1199-93A0-44DF-AC0C-9606BBB30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8200" y="1275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0ACB8003-E551-45F4-87FB-0E4AE1EB0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2" name="teacherRecorded Sound">
            <a:hlinkClick r:id="" action="ppaction://media"/>
            <a:extLst>
              <a:ext uri="{FF2B5EF4-FFF2-40B4-BE49-F238E27FC236}">
                <a16:creationId xmlns:a16="http://schemas.microsoft.com/office/drawing/2014/main" id="{972EEF38-810D-42C2-8E2D-8A81CF300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074" y="1187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splay in a room&#10;&#10;Description automatically generated">
            <a:extLst>
              <a:ext uri="{FF2B5EF4-FFF2-40B4-BE49-F238E27FC236}">
                <a16:creationId xmlns:a16="http://schemas.microsoft.com/office/drawing/2014/main" id="{0F155118-EC34-48BC-99E7-8DE20513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1" r="1" b="6689"/>
          <a:stretch/>
        </p:blipFill>
        <p:spPr>
          <a:xfrm>
            <a:off x="392176" y="345237"/>
            <a:ext cx="11798300" cy="6512763"/>
          </a:xfrm>
          <a:prstGeom prst="rect">
            <a:avLst/>
          </a:prstGeom>
        </p:spPr>
      </p:pic>
      <p:pic>
        <p:nvPicPr>
          <p:cNvPr id="2" name="davidRecorded Sound">
            <a:hlinkClick r:id="" action="ppaction://media"/>
            <a:extLst>
              <a:ext uri="{FF2B5EF4-FFF2-40B4-BE49-F238E27FC236}">
                <a16:creationId xmlns:a16="http://schemas.microsoft.com/office/drawing/2014/main" id="{1AAAD0DD-F77D-4E00-9F1B-460C9EA95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3152" y="8674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0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28BB8D41-1915-4BE9-B1CF-8C0B66A8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r="1" b="1213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2" name="moreRecorded Sound">
            <a:hlinkClick r:id="" action="ppaction://media"/>
            <a:extLst>
              <a:ext uri="{FF2B5EF4-FFF2-40B4-BE49-F238E27FC236}">
                <a16:creationId xmlns:a16="http://schemas.microsoft.com/office/drawing/2014/main" id="{99791A92-EDBB-4B85-95AE-2EA931FEA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952" y="396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indoor, kitchen, table, sitting&#10;&#10;Description automatically generated">
            <a:extLst>
              <a:ext uri="{FF2B5EF4-FFF2-40B4-BE49-F238E27FC236}">
                <a16:creationId xmlns:a16="http://schemas.microsoft.com/office/drawing/2014/main" id="{EDCF42D1-B468-414D-96B0-C2A5D552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197" y="737918"/>
            <a:ext cx="5803989" cy="56150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classroomRecorded Sound">
            <a:hlinkClick r:id="" action="ppaction://media"/>
            <a:extLst>
              <a:ext uri="{FF2B5EF4-FFF2-40B4-BE49-F238E27FC236}">
                <a16:creationId xmlns:a16="http://schemas.microsoft.com/office/drawing/2014/main" id="{B0985818-FA9E-41A1-A039-6BFC4C2BF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4162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sink and a mirror&#10;&#10;Description automatically generated">
            <a:extLst>
              <a:ext uri="{FF2B5EF4-FFF2-40B4-BE49-F238E27FC236}">
                <a16:creationId xmlns:a16="http://schemas.microsoft.com/office/drawing/2014/main" id="{3DA3D8A1-D8C5-4E4F-842E-D1D4A3743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227" y="661190"/>
            <a:ext cx="5571066" cy="5535620"/>
          </a:xfrm>
          <a:prstGeom prst="rect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bathroomRecorded Sound">
            <a:hlinkClick r:id="" action="ppaction://media"/>
            <a:extLst>
              <a:ext uri="{FF2B5EF4-FFF2-40B4-BE49-F238E27FC236}">
                <a16:creationId xmlns:a16="http://schemas.microsoft.com/office/drawing/2014/main" id="{F54E6619-593D-4A7F-B370-4B813CE87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5884" y="2731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CD832562-D6CE-477D-9086-51884D23E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457" y="718182"/>
            <a:ext cx="5804958" cy="5655528"/>
          </a:xfrm>
          <a:prstGeom prst="rect">
            <a:avLst/>
          </a:prstGeom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A19445-245F-40E3-8092-35A30618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9926" y="2722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B8F658FC-0D1E-43AE-88D8-9C1F6C93C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toysRecorded Sound">
            <a:hlinkClick r:id="" action="ppaction://media"/>
            <a:extLst>
              <a:ext uri="{FF2B5EF4-FFF2-40B4-BE49-F238E27FC236}">
                <a16:creationId xmlns:a16="http://schemas.microsoft.com/office/drawing/2014/main" id="{296E240B-174B-4AAB-9E66-8815AB6D5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2113" y="3086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</Words>
  <Application>Microsoft Office PowerPoint</Application>
  <PresentationFormat>Widescreen</PresentationFormat>
  <Paragraphs>2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Impact</vt:lpstr>
      <vt:lpstr>Office Theme</vt:lpstr>
      <vt:lpstr>Welcome to our Bubble!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Bubble!</dc:title>
  <dc:creator>Murphy, Haley (ASD-N)</dc:creator>
  <cp:lastModifiedBy>Murphy, Haley (ASD-N)</cp:lastModifiedBy>
  <cp:revision>3</cp:revision>
  <dcterms:created xsi:type="dcterms:W3CDTF">2020-09-24T16:30:02Z</dcterms:created>
  <dcterms:modified xsi:type="dcterms:W3CDTF">2020-09-24T16:38:27Z</dcterms:modified>
</cp:coreProperties>
</file>