
<file path=[Content_Types].xml><?xml version="1.0" encoding="utf-8"?>
<Types xmlns="http://schemas.openxmlformats.org/package/2006/content-types"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57" r:id="rId5"/>
    <p:sldId id="258" r:id="rId6"/>
    <p:sldId id="276" r:id="rId7"/>
    <p:sldId id="269" r:id="rId8"/>
    <p:sldId id="275" r:id="rId9"/>
    <p:sldId id="270" r:id="rId10"/>
    <p:sldId id="271" r:id="rId11"/>
    <p:sldId id="272" r:id="rId12"/>
    <p:sldId id="2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E2AAA-2CC7-4F9C-A8C6-8B9F2A3E9EF0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AD62A-9EE1-43E3-A7E5-D268F71D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ADBA-1AC7-4CD6-8AFF-4E8087BA5487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4C2EF-8A97-4DAF-B099-E56788364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Picture Placeholder 8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Freeform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Picture Placeholder 10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Freeform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Freeform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Picture Placeholder 20" descr="An empty placeholder to add an image. Click on the placeholder and select the image that you wish to add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9/24/2020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7FC8593D-7C47-471E-A8DF-97AC4FFD13F5}" type="datetimeFigureOut">
              <a:rPr lang="en-US" smtClean="0"/>
              <a:pPr/>
              <a:t>9/24/2020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rebecca.flanagan@nbed.nb.ca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KC Virtual Classroom Tour 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057400"/>
            <a:ext cx="7086600" cy="9144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Miss. Rebecca Flanagan</a:t>
            </a:r>
          </a:p>
        </p:txBody>
      </p:sp>
      <p:pic>
        <p:nvPicPr>
          <p:cNvPr id="5" name="Picture 4" descr="A picture containing indoor, window, small, sitting&#10;&#10;Description automatically generated">
            <a:extLst>
              <a:ext uri="{FF2B5EF4-FFF2-40B4-BE49-F238E27FC236}">
                <a16:creationId xmlns:a16="http://schemas.microsoft.com/office/drawing/2014/main" id="{1185B519-A9DB-4FD1-80D7-AC97A2AC2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600700" y="2628900"/>
            <a:ext cx="33528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40AB53F-387C-4A8B-B9F2-0417FDA116E5}"/>
              </a:ext>
            </a:extLst>
          </p:cNvPr>
          <p:cNvSpPr txBox="1"/>
          <p:nvPr/>
        </p:nvSpPr>
        <p:spPr>
          <a:xfrm>
            <a:off x="3200400" y="838200"/>
            <a:ext cx="609834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Learning in Kindergarten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Students will focus on Literacy, Numeracy, and Social/Emotional Learning this year.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Students will spend time each day in purposeful play, both inside and outside the classroom.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Students will take part in weekly Physical Education, Music, Art, STEM, and Indigenous Studies classes.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Students will learn how to be an integral part of the classroom family, modelling best </a:t>
            </a:r>
            <a:r>
              <a:rPr lang="en-US" dirty="0" err="1">
                <a:latin typeface="Comic Sans MS" panose="030F0702030302020204" pitchFamily="66" charset="0"/>
              </a:rPr>
              <a:t>behaviour</a:t>
            </a:r>
            <a:r>
              <a:rPr lang="en-US" dirty="0">
                <a:latin typeface="Comic Sans MS" panose="030F0702030302020204" pitchFamily="66" charset="0"/>
              </a:rPr>
              <a:t>, concern for friends, and growing independence.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mic Sans MS" panose="030F0702030302020204" pitchFamily="66" charset="0"/>
              </a:rPr>
              <a:t>Kindergarten is all about growing in all of the important ways.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34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9829800" cy="1082674"/>
          </a:xfrm>
        </p:spPr>
        <p:txBody>
          <a:bodyPr/>
          <a:lstStyle/>
          <a:p>
            <a:r>
              <a:rPr lang="en-US" dirty="0"/>
              <a:t>                          Our Classroom </a:t>
            </a:r>
          </a:p>
        </p:txBody>
      </p:sp>
      <p:pic>
        <p:nvPicPr>
          <p:cNvPr id="3" name="Classroom Tour">
            <a:hlinkClick r:id="" action="ppaction://media"/>
            <a:extLst>
              <a:ext uri="{FF2B5EF4-FFF2-40B4-BE49-F238E27FC236}">
                <a16:creationId xmlns:a16="http://schemas.microsoft.com/office/drawing/2014/main" id="{27520C81-8AB9-4C0F-9CA0-DD6136235B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8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9829800" cy="1082674"/>
          </a:xfrm>
        </p:spPr>
        <p:txBody>
          <a:bodyPr/>
          <a:lstStyle/>
          <a:p>
            <a:r>
              <a:rPr lang="en-US" dirty="0"/>
              <a:t>                          Our Smart Board</a:t>
            </a:r>
          </a:p>
        </p:txBody>
      </p:sp>
      <p:pic>
        <p:nvPicPr>
          <p:cNvPr id="5" name="Picture 4" descr="A picture containing table, computer&#10;&#10;Description automatically generated">
            <a:extLst>
              <a:ext uri="{FF2B5EF4-FFF2-40B4-BE49-F238E27FC236}">
                <a16:creationId xmlns:a16="http://schemas.microsoft.com/office/drawing/2014/main" id="{0697348C-C585-4C02-8FFE-6E34FC758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990850" y="2054128"/>
            <a:ext cx="41148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3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64B89-D240-44B7-BDBC-0495B547E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Our  Discovery Center</a:t>
            </a:r>
          </a:p>
        </p:txBody>
      </p:sp>
      <p:pic>
        <p:nvPicPr>
          <p:cNvPr id="5" name="Content Placeholder 4" descr="A picture containing indoor, table, food, sitting&#10;&#10;Description automatically generated">
            <a:extLst>
              <a:ext uri="{FF2B5EF4-FFF2-40B4-BE49-F238E27FC236}">
                <a16:creationId xmlns:a16="http://schemas.microsoft.com/office/drawing/2014/main" id="{84C49C36-D813-448D-B7E8-AC7B3E2F7B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2667000" y="1905000"/>
            <a:ext cx="4633384" cy="3475038"/>
          </a:xfrm>
        </p:spPr>
      </p:pic>
    </p:spTree>
    <p:extLst>
      <p:ext uri="{BB962C8B-B14F-4D97-AF65-F5344CB8AC3E}">
        <p14:creationId xmlns:p14="http://schemas.microsoft.com/office/powerpoint/2010/main" val="14534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Our Calm Down Spot </a:t>
            </a:r>
          </a:p>
        </p:txBody>
      </p:sp>
      <p:pic>
        <p:nvPicPr>
          <p:cNvPr id="6" name="Picture 5" descr="A picture containing table, computer, room&#10;&#10;Description automatically generated">
            <a:extLst>
              <a:ext uri="{FF2B5EF4-FFF2-40B4-BE49-F238E27FC236}">
                <a16:creationId xmlns:a16="http://schemas.microsoft.com/office/drawing/2014/main" id="{48EA8FD7-5148-400D-8116-B615F3C5D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851074" y="2057400"/>
            <a:ext cx="4267200" cy="3200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4D36ED-6ECC-4B73-AC5E-AEEF88311396}"/>
              </a:ext>
            </a:extLst>
          </p:cNvPr>
          <p:cNvSpPr txBox="1"/>
          <p:nvPr/>
        </p:nvSpPr>
        <p:spPr>
          <a:xfrm>
            <a:off x="7315200" y="1219200"/>
            <a:ext cx="4038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This is a safe space where kids can practice self-regulation skills and work to </a:t>
            </a:r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calm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themselves down. Also a place where they learn from their mistakes.</a:t>
            </a:r>
          </a:p>
          <a:p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99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685800"/>
            <a:ext cx="9829800" cy="1082674"/>
          </a:xfrm>
        </p:spPr>
        <p:txBody>
          <a:bodyPr>
            <a:normAutofit fontScale="90000"/>
          </a:bodyPr>
          <a:lstStyle/>
          <a:p>
            <a:r>
              <a:rPr lang="en-US" dirty="0"/>
              <a:t>KC Morning Business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68F46F-1788-4252-A422-04D0EA3DDD53}"/>
              </a:ext>
            </a:extLst>
          </p:cNvPr>
          <p:cNvSpPr txBox="1"/>
          <p:nvPr/>
        </p:nvSpPr>
        <p:spPr>
          <a:xfrm>
            <a:off x="2438400" y="1768474"/>
            <a:ext cx="533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400" dirty="0"/>
              <a:t>White baggie in bin</a:t>
            </a:r>
          </a:p>
          <a:p>
            <a:pPr marL="342900" indent="-342900">
              <a:buAutoNum type="arabicParenR"/>
            </a:pPr>
            <a:r>
              <a:rPr lang="en-US" sz="2400" dirty="0"/>
              <a:t>Lunch bag on table</a:t>
            </a:r>
          </a:p>
          <a:p>
            <a:pPr marL="342900" indent="-342900">
              <a:buAutoNum type="arabicParenR"/>
            </a:pPr>
            <a:r>
              <a:rPr lang="en-US" sz="2400" dirty="0"/>
              <a:t>Answer question on the board</a:t>
            </a:r>
          </a:p>
          <a:p>
            <a:pPr marL="342900" indent="-342900">
              <a:buAutoNum type="arabicParenR"/>
            </a:pPr>
            <a:r>
              <a:rPr lang="en-US" sz="2400" dirty="0"/>
              <a:t>Exchange books</a:t>
            </a:r>
          </a:p>
          <a:p>
            <a:pPr marL="342900" indent="-342900">
              <a:buAutoNum type="arabicParenR"/>
            </a:pPr>
            <a:r>
              <a:rPr lang="en-US" sz="2400" dirty="0"/>
              <a:t>Washroom</a:t>
            </a:r>
          </a:p>
          <a:p>
            <a:pPr marL="342900" indent="-342900">
              <a:buAutoNum type="arabicParenR"/>
            </a:pPr>
            <a:r>
              <a:rPr lang="en-US" sz="2400" dirty="0"/>
              <a:t>Sit down at table</a:t>
            </a:r>
          </a:p>
        </p:txBody>
      </p:sp>
    </p:spTree>
    <p:extLst>
      <p:ext uri="{BB962C8B-B14F-4D97-AF65-F5344CB8AC3E}">
        <p14:creationId xmlns:p14="http://schemas.microsoft.com/office/powerpoint/2010/main" val="145773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Classroom Rules and Expectations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EB236E-B922-4D68-B12E-EF9730344B9E}"/>
              </a:ext>
            </a:extLst>
          </p:cNvPr>
          <p:cNvSpPr txBox="1"/>
          <p:nvPr/>
        </p:nvSpPr>
        <p:spPr>
          <a:xfrm>
            <a:off x="838200" y="1828800"/>
            <a:ext cx="8309316" cy="1850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123 Magic </a:t>
            </a:r>
            <a:r>
              <a:rPr lang="en-US" dirty="0"/>
              <a:t>is a program used in KC to reduce unwanted </a:t>
            </a:r>
            <a:r>
              <a:rPr lang="en-US" dirty="0" err="1"/>
              <a:t>behaviours</a:t>
            </a:r>
            <a:r>
              <a:rPr lang="en-US" dirty="0"/>
              <a:t> and encourage wanted </a:t>
            </a:r>
            <a:r>
              <a:rPr lang="en-US" dirty="0" err="1"/>
              <a:t>behaviours</a:t>
            </a:r>
            <a:r>
              <a:rPr lang="en-US" dirty="0"/>
              <a:t>. When a student receives a #1, they are to stop right away. If they get a #2, they are to stop right away and think about whole-body listening. If they get the #3, they are to take 5 minutes to sit, think and have a chat with the teacher.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AE352D-AF25-4465-8981-D069E5CAE095}"/>
              </a:ext>
            </a:extLst>
          </p:cNvPr>
          <p:cNvSpPr txBox="1"/>
          <p:nvPr/>
        </p:nvSpPr>
        <p:spPr>
          <a:xfrm>
            <a:off x="3200400" y="4267200"/>
            <a:ext cx="5562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Our I-Care Rules</a:t>
            </a:r>
          </a:p>
          <a:p>
            <a:pPr marL="342900" indent="-342900">
              <a:buAutoNum type="arabicParenR"/>
            </a:pPr>
            <a:r>
              <a:rPr lang="en-US" dirty="0"/>
              <a:t>We listen to each other</a:t>
            </a:r>
          </a:p>
          <a:p>
            <a:pPr marL="342900" indent="-342900">
              <a:buAutoNum type="arabicParenR"/>
            </a:pPr>
            <a:r>
              <a:rPr lang="en-US" dirty="0"/>
              <a:t>Hands are for helping, not hurting</a:t>
            </a:r>
          </a:p>
          <a:p>
            <a:pPr marL="342900" indent="-342900">
              <a:buAutoNum type="arabicParenR"/>
            </a:pPr>
            <a:r>
              <a:rPr lang="en-US" dirty="0"/>
              <a:t>We use I-care language</a:t>
            </a:r>
          </a:p>
          <a:p>
            <a:pPr marL="342900" indent="-342900">
              <a:buAutoNum type="arabicParenR"/>
            </a:pPr>
            <a:r>
              <a:rPr lang="en-US" dirty="0"/>
              <a:t>We care about each other’s feelings</a:t>
            </a:r>
          </a:p>
          <a:p>
            <a:pPr marL="342900" indent="-342900">
              <a:buAutoNum type="arabicParenR"/>
            </a:pPr>
            <a:r>
              <a:rPr lang="en-US" dirty="0"/>
              <a:t>We are responsible for what we say and do</a:t>
            </a:r>
          </a:p>
          <a:p>
            <a:pPr marL="342900" indent="-342900"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57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FBA2EF-7387-491E-8453-DDFA7AF1106E}"/>
              </a:ext>
            </a:extLst>
          </p:cNvPr>
          <p:cNvSpPr txBox="1"/>
          <p:nvPr/>
        </p:nvSpPr>
        <p:spPr>
          <a:xfrm>
            <a:off x="2743200" y="1752600"/>
            <a:ext cx="5943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Feel free to contact me :</a:t>
            </a:r>
          </a:p>
          <a:p>
            <a:endParaRPr lang="en-US" dirty="0"/>
          </a:p>
          <a:p>
            <a:r>
              <a:rPr lang="en-US" dirty="0"/>
              <a:t>1) Via email: </a:t>
            </a:r>
            <a:r>
              <a:rPr lang="en-US" dirty="0">
                <a:hlinkClick r:id="rId2"/>
              </a:rPr>
              <a:t>rebecca.flanagan@nbed.nb.ca</a:t>
            </a:r>
            <a:endParaRPr lang="en-US" dirty="0"/>
          </a:p>
          <a:p>
            <a:endParaRPr lang="en-US" dirty="0"/>
          </a:p>
          <a:p>
            <a:r>
              <a:rPr lang="en-US" dirty="0"/>
              <a:t>2) </a:t>
            </a:r>
            <a:r>
              <a:rPr lang="en-US" dirty="0" err="1"/>
              <a:t>Rexton</a:t>
            </a:r>
            <a:r>
              <a:rPr lang="en-US" dirty="0"/>
              <a:t> Elementary School – 523-7152 and leave a message</a:t>
            </a:r>
          </a:p>
          <a:p>
            <a:endParaRPr lang="en-US" dirty="0"/>
          </a:p>
          <a:p>
            <a:r>
              <a:rPr lang="en-US" dirty="0"/>
              <a:t>3) Written note in your child’s homework baggie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 look forward to working with your child this year! </a:t>
            </a:r>
          </a:p>
        </p:txBody>
      </p:sp>
    </p:spTree>
    <p:extLst>
      <p:ext uri="{BB962C8B-B14F-4D97-AF65-F5344CB8AC3E}">
        <p14:creationId xmlns:p14="http://schemas.microsoft.com/office/powerpoint/2010/main" val="187501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hildren Friends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yard kids education presentation, album (widescreen).potx" id="{B61009BD-7448-452D-9EB3-A92629EDAAF7}" vid="{D5A61431-CA5A-45CA-9A81-30AAFC8F1B2C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DA15C6C-6BB6-4DB6-B7D6-7F14EAB2CC5C}">
  <ds:schemaRefs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Schoolyard kids education presentation, album (widescreen)</Template>
  <TotalTime>32</TotalTime>
  <Words>338</Words>
  <Application>Microsoft Office PowerPoint</Application>
  <PresentationFormat>Widescreen</PresentationFormat>
  <Paragraphs>41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Arial</vt:lpstr>
      <vt:lpstr>Comic Sans MS</vt:lpstr>
      <vt:lpstr>Times New Roman</vt:lpstr>
      <vt:lpstr>Children Friends 16x9</vt:lpstr>
      <vt:lpstr>KC Virtual Classroom Tour  </vt:lpstr>
      <vt:lpstr>PowerPoint Presentation</vt:lpstr>
      <vt:lpstr>                          Our Classroom </vt:lpstr>
      <vt:lpstr>                          Our Smart Board</vt:lpstr>
      <vt:lpstr>               Our  Discovery Center</vt:lpstr>
      <vt:lpstr>          Our Calm Down Spot </vt:lpstr>
      <vt:lpstr>KC Morning Business  </vt:lpstr>
      <vt:lpstr>Classroom Rules and Expectations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KC Virtual Classroom Tour  </dc:title>
  <dc:creator>Flanagan, Rebecca (ASD-N)</dc:creator>
  <cp:keywords/>
  <cp:lastModifiedBy>Flanagan, Rebecca (ASD-N)</cp:lastModifiedBy>
  <cp:revision>4</cp:revision>
  <dcterms:created xsi:type="dcterms:W3CDTF">2020-09-24T21:23:17Z</dcterms:created>
  <dcterms:modified xsi:type="dcterms:W3CDTF">2020-09-24T21:55:27Z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