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1" r:id="rId5"/>
    <p:sldId id="265" r:id="rId6"/>
    <p:sldId id="266" r:id="rId7"/>
    <p:sldId id="267" r:id="rId8"/>
    <p:sldId id="268" r:id="rId9"/>
    <p:sldId id="25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nagan, Stephanie (ASD-N)" initials="FS(" lastIdx="1" clrIdx="0">
    <p:extLst>
      <p:ext uri="{19B8F6BF-5375-455C-9EA6-DF929625EA0E}">
        <p15:presenceInfo xmlns:p15="http://schemas.microsoft.com/office/powerpoint/2012/main" userId="S::stephanie.flanagan@nbed.nb.ca::20a2e083-fd59-469e-a0ef-e38e44acf0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113" d="100"/>
          <a:sy n="113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2020-09-22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2020-09-22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533400"/>
            <a:ext cx="125730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Welcome to Mrs. S. Flanagan’s 2A Class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75" y="1676400"/>
            <a:ext cx="3856425" cy="495604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99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848"/>
            <a:ext cx="9829800" cy="113995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Take a look inside our grade 2 class…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533400" y="1447800"/>
            <a:ext cx="9601200" cy="36576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3200" y="2245995"/>
            <a:ext cx="4648200" cy="2194560"/>
          </a:xfrm>
        </p:spPr>
        <p:txBody>
          <a:bodyPr/>
          <a:lstStyle/>
          <a:p>
            <a:r>
              <a:rPr lang="en-US" sz="2000" b="1" dirty="0"/>
              <a:t>    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7030A0"/>
                </a:solidFill>
              </a:rPr>
              <a:t>wesome</a:t>
            </a:r>
            <a:r>
              <a:rPr lang="en-US" sz="2000" b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8877420" cy="49377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SMART Board Learning Area</a:t>
            </a:r>
          </a:p>
        </p:txBody>
      </p:sp>
      <p:pic>
        <p:nvPicPr>
          <p:cNvPr id="3" name="Picture Placeholder 2" descr="Balloons flying in the sky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  <p:pic>
        <p:nvPicPr>
          <p:cNvPr id="7" name="Picture 6" descr="A picture containing indoor, sitting, computer, table&#10;&#10;Description automatically generated">
            <a:extLst>
              <a:ext uri="{FF2B5EF4-FFF2-40B4-BE49-F238E27FC236}">
                <a16:creationId xmlns="" xmlns:a16="http://schemas.microsoft.com/office/drawing/2014/main" id="{574F6D97-709F-40EA-A8B6-BD0F333B8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772178"/>
            <a:ext cx="4120262" cy="4279392"/>
          </a:xfrm>
          <a:prstGeom prst="rect">
            <a:avLst/>
          </a:prstGeom>
        </p:spPr>
      </p:pic>
      <p:pic>
        <p:nvPicPr>
          <p:cNvPr id="9" name="Picture 8" descr="A picture containing indoor, desk, computer, table&#10;&#10;Description automatically generated">
            <a:extLst>
              <a:ext uri="{FF2B5EF4-FFF2-40B4-BE49-F238E27FC236}">
                <a16:creationId xmlns="" xmlns:a16="http://schemas.microsoft.com/office/drawing/2014/main" id="{346741DC-DE24-48BF-8C5D-7196BE4AE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772178"/>
            <a:ext cx="45720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8344" y="5585879"/>
            <a:ext cx="10895312" cy="8307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 have books for all different interests!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3" name="Picture 2" descr="A picture containing indoor, shelf, sitting, filled&#10;&#10;Description automatically generated">
            <a:extLst>
              <a:ext uri="{FF2B5EF4-FFF2-40B4-BE49-F238E27FC236}">
                <a16:creationId xmlns="" xmlns:a16="http://schemas.microsoft.com/office/drawing/2014/main" id="{961A20E2-A418-4B6E-A818-90D0F4D9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45" y="381000"/>
            <a:ext cx="5284055" cy="4892040"/>
          </a:xfrm>
          <a:prstGeom prst="rect">
            <a:avLst/>
          </a:prstGeom>
        </p:spPr>
      </p:pic>
      <p:pic>
        <p:nvPicPr>
          <p:cNvPr id="10" name="Picture 9" descr="A picture containing book, full, filled, sitting&#10;&#10;Description automatically generated">
            <a:extLst>
              <a:ext uri="{FF2B5EF4-FFF2-40B4-BE49-F238E27FC236}">
                <a16:creationId xmlns="" xmlns:a16="http://schemas.microsoft.com/office/drawing/2014/main" id="{1CB5BC92-91F7-427C-8E6E-463DF2D40D8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68" y="381000"/>
            <a:ext cx="5285232" cy="4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93021" y="35130"/>
            <a:ext cx="5522779" cy="263187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class has many available classroom tools such as; a math area, computer </a:t>
            </a:r>
            <a:r>
              <a:rPr lang="en-US" sz="3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area, a </a:t>
            </a:r>
            <a:r>
              <a:rPr lang="en-US" sz="3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wall calendar area.</a:t>
            </a:r>
          </a:p>
        </p:txBody>
      </p:sp>
      <p:pic>
        <p:nvPicPr>
          <p:cNvPr id="7" name="Picture Placeholder 6" descr="A girl and boy in raincoat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Picture Placeholder 7" descr="Sliced watermelon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3" name="Picture 2" descr="A picture containing room, bookshelf&#10;&#10;Description automatically generated">
            <a:extLst>
              <a:ext uri="{FF2B5EF4-FFF2-40B4-BE49-F238E27FC236}">
                <a16:creationId xmlns="" xmlns:a16="http://schemas.microsoft.com/office/drawing/2014/main" id="{3939158E-6875-43D5-9682-AAD6A97C5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6312"/>
            <a:ext cx="6288221" cy="4353288"/>
          </a:xfrm>
          <a:prstGeom prst="rect">
            <a:avLst/>
          </a:prstGeom>
        </p:spPr>
      </p:pic>
      <p:pic>
        <p:nvPicPr>
          <p:cNvPr id="5" name="Picture 4" descr="A picture containing table, desk, computer, room&#10;&#10;Description automatically generated">
            <a:extLst>
              <a:ext uri="{FF2B5EF4-FFF2-40B4-BE49-F238E27FC236}">
                <a16:creationId xmlns="" xmlns:a16="http://schemas.microsoft.com/office/drawing/2014/main" id="{8B8BA55E-32CC-4AEA-A8AE-62D60376C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048000"/>
            <a:ext cx="5180815" cy="3733800"/>
          </a:xfrm>
          <a:prstGeom prst="rect">
            <a:avLst/>
          </a:prstGeom>
        </p:spPr>
      </p:pic>
      <p:pic>
        <p:nvPicPr>
          <p:cNvPr id="23" name="Picture Placeholder 22" descr="A picture containing indoor, table, toy, sitting&#10;&#10;Description automatically generated">
            <a:extLst>
              <a:ext uri="{FF2B5EF4-FFF2-40B4-BE49-F238E27FC236}">
                <a16:creationId xmlns="" xmlns:a16="http://schemas.microsoft.com/office/drawing/2014/main" id="{12D2FC10-CF6B-4F3D-89F4-998104C703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30536" b="30536"/>
          <a:stretch>
            <a:fillRect/>
          </a:stretch>
        </p:blipFill>
        <p:spPr>
          <a:xfrm>
            <a:off x="838200" y="4507802"/>
            <a:ext cx="3124200" cy="2307507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eiling, room, table&#10;&#10;Description automatically generated">
            <a:extLst>
              <a:ext uri="{FF2B5EF4-FFF2-40B4-BE49-F238E27FC236}">
                <a16:creationId xmlns="" xmlns:a16="http://schemas.microsoft.com/office/drawing/2014/main" id="{E04FBDDC-A5E5-4546-83F2-8EABEB3EE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3" r="1" b="26307"/>
          <a:stretch/>
        </p:blipFill>
        <p:spPr>
          <a:xfrm>
            <a:off x="533400" y="254458"/>
            <a:ext cx="5181600" cy="4646543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FD0DE2AA-A18B-4395-A028-9E8C3917C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52402"/>
            <a:ext cx="5608320" cy="19049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2A also has spaces to work with a partner or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a small 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group. </a:t>
            </a:r>
          </a:p>
        </p:txBody>
      </p:sp>
      <p:pic>
        <p:nvPicPr>
          <p:cNvPr id="5" name="Picture 4" descr="An office with a desk and chair in a room&#10;&#10;Description automatically generated">
            <a:extLst>
              <a:ext uri="{FF2B5EF4-FFF2-40B4-BE49-F238E27FC236}">
                <a16:creationId xmlns="" xmlns:a16="http://schemas.microsoft.com/office/drawing/2014/main" id="{A772241B-52C5-4C89-840F-BD4F4FB84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22"/>
          <a:stretch/>
        </p:blipFill>
        <p:spPr>
          <a:xfrm>
            <a:off x="6019800" y="2133600"/>
            <a:ext cx="5690699" cy="275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829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Our class schedule looks like this</a:t>
            </a:r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76297"/>
              </p:ext>
            </p:extLst>
          </p:nvPr>
        </p:nvGraphicFramePr>
        <p:xfrm>
          <a:off x="838200" y="719666"/>
          <a:ext cx="10515600" cy="5185537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8534400"/>
              </a:tblGrid>
              <a:tr h="370840">
                <a:tc>
                  <a:txBody>
                    <a:bodyPr/>
                    <a:lstStyle/>
                    <a:p>
                      <a:pPr marL="1541463" marR="0" lvl="0" indent="-1541463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7:50 - 8:20: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begin to enter- homework bag, lunch,  water bottle and begin to play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8:20 - 8:50: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Wellness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8:50 - 9:50: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9:50 - 10:05: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Recess (inside)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10:05 - 11:20: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(double period)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11:20 - 11:50: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in classroom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11:50 - 12:20: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Recess (outside)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12:20 - 12:50: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 homework</a:t>
                      </a:r>
                      <a:r>
                        <a:rPr lang="en-US" sz="18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/check </a:t>
                      </a: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and read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12:50 - 1:20: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1:20 - 1:50: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- Music (Mrs. Volpe)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 - STEM (Mrs. </a:t>
                      </a:r>
                      <a:r>
                        <a:rPr lang="en-US" sz="1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Rioux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- Indigenous Culture (Ms.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Sanipass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 - Purposeful Play (Ms. Murphy) &amp; Gym (Mrs.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Scully)</a:t>
                      </a:r>
                      <a:endParaRPr lang="en-US" sz="1800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 – Gym (Mrs. Scully)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Dismissal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4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314</Words>
  <Application>Microsoft Office PowerPoint</Application>
  <PresentationFormat>Widescreen</PresentationFormat>
  <Paragraphs>42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Children Friends 16x9</vt:lpstr>
      <vt:lpstr>Welcome to Mrs. S. Flanagan’s 2A Class </vt:lpstr>
      <vt:lpstr>Take a look inside our grade 2 class…</vt:lpstr>
      <vt:lpstr>PowerPoint Presentation</vt:lpstr>
      <vt:lpstr>We have books for all different interests! </vt:lpstr>
      <vt:lpstr>   Our class has many available classroom tools such as; a math area, computer area, a word wall calendar area.</vt:lpstr>
      <vt:lpstr>PowerPoint Presentation</vt:lpstr>
      <vt:lpstr>Our class schedule looks like this: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S. Flanagan’s 2A Class </dc:title>
  <dc:creator>Flanagan, Stephanie (ASD-N)</dc:creator>
  <cp:lastModifiedBy>Flanagan, Jason</cp:lastModifiedBy>
  <cp:revision>13</cp:revision>
  <dcterms:created xsi:type="dcterms:W3CDTF">2020-09-22T17:46:01Z</dcterms:created>
  <dcterms:modified xsi:type="dcterms:W3CDTF">2020-09-22T22:25:20Z</dcterms:modified>
</cp:coreProperties>
</file>