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3" r:id="rId4"/>
    <p:sldId id="264" r:id="rId5"/>
    <p:sldId id="267" r:id="rId6"/>
    <p:sldId id="270" r:id="rId7"/>
    <p:sldId id="271" r:id="rId8"/>
    <p:sldId id="272" r:id="rId9"/>
    <p:sldId id="275" r:id="rId10"/>
    <p:sldId id="273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9/24/2020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9/24/2020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9/24/2020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9/24/2020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9/24/2020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9/24/2020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9/24/2020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9/24/2020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9/24/2020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9/24/2020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9/24/2020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9/24/2020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9/24/2020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179" y="1600200"/>
            <a:ext cx="10440636" cy="1481667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Ink Free" panose="03080402000500000000" pitchFamily="66" charset="0"/>
              </a:rPr>
              <a:t>Welcome to the wonderful world of 1A!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0" cy="1381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4" y="2277477"/>
            <a:ext cx="2925408" cy="18091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  <a:sym typeface="Wingdings" panose="05000000000000000000" pitchFamily="2" charset="2"/>
              </a:rPr>
              <a:t>This is my space where I do a lot of planning to create fun lesson plans for my special students!</a:t>
            </a:r>
            <a:endParaRPr lang="en-US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Picture Placeholder 6" descr="A picture containing table, sitting&#10;&#10;Description automatically generated">
            <a:extLst>
              <a:ext uri="{FF2B5EF4-FFF2-40B4-BE49-F238E27FC236}">
                <a16:creationId xmlns:a16="http://schemas.microsoft.com/office/drawing/2014/main" id="{D084F134-A204-4D7B-98EF-CA8267CE96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8" r="24138"/>
          <a:stretch>
            <a:fillRect/>
          </a:stretch>
        </p:blipFill>
        <p:spPr>
          <a:xfrm rot="5400000">
            <a:off x="2436813" y="-381000"/>
            <a:ext cx="4572000" cy="66294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40B378-8792-4859-8D51-B817AAF7E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3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Ink Free" panose="03080402000500000000" pitchFamily="66" charset="0"/>
              </a:rPr>
              <a:t>Important Items</a:t>
            </a:r>
            <a:endParaRPr lang="en-US" b="1" dirty="0">
              <a:solidFill>
                <a:srgbClr val="C00000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  <a:latin typeface="Ink Free" panose="03080402000500000000" pitchFamily="66" charset="0"/>
              </a:rPr>
              <a:t>If you have not paid your son/daughter’s $40 student fee please do this as soon as possible. Only 5 out of 12 students have paid…. </a:t>
            </a:r>
            <a:r>
              <a:rPr lang="en-US" b="1" dirty="0">
                <a:solidFill>
                  <a:srgbClr val="0070C0"/>
                </a:solidFill>
                <a:latin typeface="Ink Free" panose="03080402000500000000" pitchFamily="66" charset="0"/>
                <a:sym typeface="Wingdings" panose="05000000000000000000" pitchFamily="2" charset="2"/>
              </a:rPr>
              <a:t></a:t>
            </a:r>
            <a:r>
              <a:rPr lang="en-US" b="1" dirty="0">
                <a:solidFill>
                  <a:srgbClr val="0070C0"/>
                </a:solidFill>
                <a:latin typeface="Ink Free" panose="03080402000500000000" pitchFamily="66" charset="0"/>
              </a:rPr>
              <a:t> The money is used to purchase school supplies and extra activities like baking and special crafts. </a:t>
            </a:r>
          </a:p>
          <a:p>
            <a:r>
              <a:rPr lang="en-US" b="1" dirty="0">
                <a:solidFill>
                  <a:srgbClr val="0070C0"/>
                </a:solidFill>
                <a:latin typeface="Ink Free" panose="03080402000500000000" pitchFamily="66" charset="0"/>
              </a:rPr>
              <a:t>Also headphones are not provided this year so I ask that you purchase some and send them to school.</a:t>
            </a:r>
          </a:p>
          <a:p>
            <a:r>
              <a:rPr lang="en-US" b="1" dirty="0">
                <a:solidFill>
                  <a:srgbClr val="0070C0"/>
                </a:solidFill>
                <a:latin typeface="Ink Free" panose="03080402000500000000" pitchFamily="66" charset="0"/>
              </a:rPr>
              <a:t>If you order your son/daughter a lunch, please indicate in his/her agenda or a note as to what lunch was purchased.</a:t>
            </a:r>
          </a:p>
          <a:p>
            <a:r>
              <a:rPr lang="en-US" b="1" dirty="0">
                <a:solidFill>
                  <a:srgbClr val="0070C0"/>
                </a:solidFill>
                <a:latin typeface="Ink Free" panose="03080402000500000000" pitchFamily="66" charset="0"/>
              </a:rPr>
              <a:t>Some homework will be assigned…reading/math.</a:t>
            </a:r>
          </a:p>
          <a:p>
            <a:r>
              <a:rPr lang="en-US" b="1" dirty="0">
                <a:solidFill>
                  <a:srgbClr val="0070C0"/>
                </a:solidFill>
                <a:latin typeface="Ink Free" panose="03080402000500000000" pitchFamily="66" charset="0"/>
              </a:rPr>
              <a:t>Please feel free to call me at the school or leave me a message in the agenda if you have any questions or concerns.</a:t>
            </a:r>
          </a:p>
          <a:p>
            <a:r>
              <a:rPr lang="en-US" b="1" dirty="0">
                <a:solidFill>
                  <a:srgbClr val="0070C0"/>
                </a:solidFill>
                <a:latin typeface="Ink Free" panose="03080402000500000000" pitchFamily="66" charset="0"/>
              </a:rPr>
              <a:t>I look forward to having a great year with your son/daughter! </a:t>
            </a:r>
          </a:p>
          <a:p>
            <a:endParaRPr lang="en-US" b="1" dirty="0">
              <a:solidFill>
                <a:srgbClr val="0070C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4" y="2277477"/>
            <a:ext cx="2925408" cy="20235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         Hello! </a:t>
            </a:r>
            <a:b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</a:br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I’m Ms. McFadden and I will be teaching 1A this year!  </a:t>
            </a:r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" name="Picture Placeholder 9" descr="A person wearing a pink shirt&#10;&#10;Description automatically generated">
            <a:extLst>
              <a:ext uri="{FF2B5EF4-FFF2-40B4-BE49-F238E27FC236}">
                <a16:creationId xmlns:a16="http://schemas.microsoft.com/office/drawing/2014/main" id="{B2633CAC-513E-433F-B3C1-B0B062AEEF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>
          <a:xfrm>
            <a:off x="1388534" y="647700"/>
            <a:ext cx="6648978" cy="4585502"/>
          </a:xfr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304800"/>
            <a:ext cx="11514666" cy="110631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Ink Free" panose="03080402000500000000" pitchFamily="66" charset="0"/>
              </a:rPr>
              <a:t>This is where all the magic happens for my 1A students!</a:t>
            </a:r>
          </a:p>
        </p:txBody>
      </p:sp>
      <p:pic>
        <p:nvPicPr>
          <p:cNvPr id="6" name="Content Placeholder 5" descr="A picture containing indoor, table, book, sitting&#10;&#10;Description automatically generated">
            <a:extLst>
              <a:ext uri="{FF2B5EF4-FFF2-40B4-BE49-F238E27FC236}">
                <a16:creationId xmlns:a16="http://schemas.microsoft.com/office/drawing/2014/main" id="{42C4A9D6-9E18-432F-8251-CFBA66933B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2688" y="1382889"/>
            <a:ext cx="4114800" cy="4549422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FA13D2-620C-4F1F-ABA5-16551A11A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889" y="1600200"/>
            <a:ext cx="3339924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421" y="304800"/>
            <a:ext cx="8555391" cy="5531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978" y="1600200"/>
            <a:ext cx="10916355" cy="823912"/>
          </a:xfrm>
        </p:spPr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  <a:latin typeface="Ink Free" panose="03080402000500000000" pitchFamily="66" charset="0"/>
              </a:rPr>
              <a:t>Keeping everyone safe and healthy is going to take extra work so our students must sanitize their hands when they enter the classroom. </a:t>
            </a:r>
          </a:p>
        </p:txBody>
      </p:sp>
      <p:pic>
        <p:nvPicPr>
          <p:cNvPr id="8" name="Content Placeholder 7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1CDA4372-45B4-41D5-BEA8-3B5F1E8A47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3091" y="2570515"/>
            <a:ext cx="3336925" cy="320604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45333" y="1600200"/>
            <a:ext cx="235480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05421" y="2505075"/>
            <a:ext cx="3475391" cy="33375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08166" y="1600200"/>
            <a:ext cx="9476508" cy="823912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Ink Free" panose="03080402000500000000" pitchFamily="66" charset="0"/>
              </a:rPr>
              <a:t>This is where we brainstorm and have read </a:t>
            </a:r>
            <a:r>
              <a:rPr lang="en-US" sz="3200" b="1" dirty="0" err="1">
                <a:latin typeface="Ink Free" panose="03080402000500000000" pitchFamily="66" charset="0"/>
              </a:rPr>
              <a:t>alouds</a:t>
            </a:r>
            <a:r>
              <a:rPr lang="en-US" sz="3200" b="1" dirty="0">
                <a:latin typeface="Ink Free" panose="03080402000500000000" pitchFamily="66" charset="0"/>
              </a:rPr>
              <a:t>. </a:t>
            </a:r>
            <a:r>
              <a:rPr lang="en-US" sz="3200" b="1" dirty="0">
                <a:latin typeface="Ink Free" panose="03080402000500000000" pitchFamily="66" charset="0"/>
                <a:sym typeface="Wingdings" panose="05000000000000000000" pitchFamily="2" charset="2"/>
              </a:rPr>
              <a:t></a:t>
            </a:r>
            <a:endParaRPr lang="en-US" sz="3200" b="1" dirty="0">
              <a:latin typeface="Ink Free" panose="03080402000500000000" pitchFamily="66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7AB08B8-A821-4D8C-93CA-C9326EB7A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075718" y="1600200"/>
            <a:ext cx="505094" cy="823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Content Placeholder 13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BD875096-03C1-49FA-911C-1A54F086AE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9838" y="2586280"/>
            <a:ext cx="3336925" cy="3174516"/>
          </a:xfrm>
        </p:spPr>
      </p:pic>
      <p:pic>
        <p:nvPicPr>
          <p:cNvPr id="18" name="Content Placeholder 17" descr="A picture containing room&#10;&#10;Description automatically generated">
            <a:extLst>
              <a:ext uri="{FF2B5EF4-FFF2-40B4-BE49-F238E27FC236}">
                <a16:creationId xmlns:a16="http://schemas.microsoft.com/office/drawing/2014/main" id="{272C3680-2B27-4738-B987-D996078CFD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0438" y="2586280"/>
            <a:ext cx="3336925" cy="3174515"/>
          </a:xfr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</p:spPr>
        <p:txBody>
          <a:bodyPr anchor="b">
            <a:normAutofit/>
          </a:bodyPr>
          <a:lstStyle/>
          <a:p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5F92F9D-3A32-425F-9498-842AA6062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3778" y="1600200"/>
            <a:ext cx="11232444" cy="823912"/>
          </a:xfrm>
        </p:spPr>
        <p:txBody>
          <a:bodyPr/>
          <a:lstStyle/>
          <a:p>
            <a:r>
              <a:rPr lang="en-US" sz="4000" b="1" dirty="0">
                <a:solidFill>
                  <a:srgbClr val="00B050"/>
                </a:solidFill>
                <a:latin typeface="Ink Free" panose="03080402000500000000" pitchFamily="66" charset="0"/>
              </a:rPr>
              <a:t>We have a great selection of books to choose from!</a:t>
            </a:r>
          </a:p>
        </p:txBody>
      </p:sp>
      <p:pic>
        <p:nvPicPr>
          <p:cNvPr id="28" name="Content Placeholder 27" descr="A picture containing book, table, room, computer&#10;&#10;Description automatically generated">
            <a:extLst>
              <a:ext uri="{FF2B5EF4-FFF2-40B4-BE49-F238E27FC236}">
                <a16:creationId xmlns:a16="http://schemas.microsoft.com/office/drawing/2014/main" id="{A451BE3A-DB10-483B-8203-FF2980E073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6350" y="2922191"/>
            <a:ext cx="3336925" cy="2502693"/>
          </a:xfrm>
        </p:spPr>
      </p:pic>
      <p:pic>
        <p:nvPicPr>
          <p:cNvPr id="26" name="Content Placeholder 25" descr="A picture containing room&#10;&#10;Description automatically generated">
            <a:extLst>
              <a:ext uri="{FF2B5EF4-FFF2-40B4-BE49-F238E27FC236}">
                <a16:creationId xmlns:a16="http://schemas.microsoft.com/office/drawing/2014/main" id="{65AC645F-0BC8-49B4-A0B4-85E3DC260A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5750" y="2922191"/>
            <a:ext cx="3336925" cy="2502693"/>
          </a:xfrm>
        </p:spPr>
      </p:pic>
    </p:spTree>
    <p:extLst>
      <p:ext uri="{BB962C8B-B14F-4D97-AF65-F5344CB8AC3E}">
        <p14:creationId xmlns:p14="http://schemas.microsoft.com/office/powerpoint/2010/main" val="204798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421" y="304800"/>
            <a:ext cx="8555391" cy="5531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978" y="1286933"/>
            <a:ext cx="10916355" cy="1137179"/>
          </a:xfrm>
        </p:spPr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  <a:latin typeface="Ink Free" panose="03080402000500000000" pitchFamily="66" charset="0"/>
              </a:rPr>
              <a:t>1A plays with bucket toys or they can choose to have a quiet time listening to stories in our listening center. We even have a new white board where students can practice their printing.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45333" y="1600200"/>
            <a:ext cx="235480" cy="823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" name="Content Placeholder 15" descr="A picture containing indoor, sitting, book, refrigerator&#10;&#10;Description automatically generated">
            <a:extLst>
              <a:ext uri="{FF2B5EF4-FFF2-40B4-BE49-F238E27FC236}">
                <a16:creationId xmlns:a16="http://schemas.microsoft.com/office/drawing/2014/main" id="{E011436C-3748-4A87-92D2-DA48EBE139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4038" y="2921397"/>
            <a:ext cx="3336925" cy="2502693"/>
          </a:xfrm>
        </p:spPr>
      </p:pic>
      <p:pic>
        <p:nvPicPr>
          <p:cNvPr id="14" name="Content Placeholder 13" descr="A picture containing indoor, green, small, sitting&#10;&#10;Description automatically generated">
            <a:extLst>
              <a:ext uri="{FF2B5EF4-FFF2-40B4-BE49-F238E27FC236}">
                <a16:creationId xmlns:a16="http://schemas.microsoft.com/office/drawing/2014/main" id="{D8E79D77-6540-4B72-A101-AF9B1235CE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5750" y="2922191"/>
            <a:ext cx="3336925" cy="2502693"/>
          </a:xfrm>
        </p:spPr>
      </p:pic>
    </p:spTree>
    <p:extLst>
      <p:ext uri="{BB962C8B-B14F-4D97-AF65-F5344CB8AC3E}">
        <p14:creationId xmlns:p14="http://schemas.microsoft.com/office/powerpoint/2010/main" val="109803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421" y="304800"/>
            <a:ext cx="8555391" cy="5531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778" y="1095022"/>
            <a:ext cx="10611556" cy="132909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  <a:latin typeface="Ink Free" panose="03080402000500000000" pitchFamily="66" charset="0"/>
              </a:rPr>
              <a:t>The students love making words at our easel and having time on our computers.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45333" y="1600200"/>
            <a:ext cx="235480" cy="823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Content Placeholder 11" descr="A picture containing light, traffic, outdoor, building&#10;&#10;Description automatically generated">
            <a:extLst>
              <a:ext uri="{FF2B5EF4-FFF2-40B4-BE49-F238E27FC236}">
                <a16:creationId xmlns:a16="http://schemas.microsoft.com/office/drawing/2014/main" id="{C5F18B5C-D08B-43A5-8B0E-0E8ABA6824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4038" y="2921397"/>
            <a:ext cx="3336925" cy="2502693"/>
          </a:xfrm>
        </p:spPr>
      </p:pic>
      <p:pic>
        <p:nvPicPr>
          <p:cNvPr id="10" name="Content Placeholder 9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D38297C2-157D-48A3-ADFF-FAEC29C65F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5750" y="2922191"/>
            <a:ext cx="3336925" cy="2502693"/>
          </a:xfrm>
        </p:spPr>
      </p:pic>
    </p:spTree>
    <p:extLst>
      <p:ext uri="{BB962C8B-B14F-4D97-AF65-F5344CB8AC3E}">
        <p14:creationId xmlns:p14="http://schemas.microsoft.com/office/powerpoint/2010/main" val="350795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304800"/>
            <a:ext cx="11514666" cy="11063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Ink Free" panose="03080402000500000000" pitchFamily="66" charset="0"/>
              </a:rPr>
              <a:t>This is a snapshot of our busy schedule! This year we have added three new specialty subjects: Purposeful Play, Aboriginal Studies and STEM. Of course we also have Art, Music and Gym!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FA13D2-620C-4F1F-ABA5-16551A11A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889" y="1600200"/>
            <a:ext cx="3339924" cy="4114800"/>
          </a:xfrm>
        </p:spPr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pic>
        <p:nvPicPr>
          <p:cNvPr id="5" name="Content Placeholder 4" descr="A picture containing curtain&#10;&#10;Description automatically generated">
            <a:extLst>
              <a:ext uri="{FF2B5EF4-FFF2-40B4-BE49-F238E27FC236}">
                <a16:creationId xmlns:a16="http://schemas.microsoft.com/office/drawing/2014/main" id="{88A94311-1322-4F71-8AAC-1524D460CA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6813" y="2114550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val="524660462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147</TotalTime>
  <Words>343</Words>
  <Application>Microsoft Office PowerPoint</Application>
  <PresentationFormat>Widescreen</PresentationFormat>
  <Paragraphs>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Euphemia</vt:lpstr>
      <vt:lpstr>Ink Free</vt:lpstr>
      <vt:lpstr>Wingdings</vt:lpstr>
      <vt:lpstr>Children Playing 16x9</vt:lpstr>
      <vt:lpstr>Welcome to the wonderful world of 1A!</vt:lpstr>
      <vt:lpstr>         Hello!  I’m Ms. McFadden and I will be teaching 1A this year!  </vt:lpstr>
      <vt:lpstr>This is where all the magic happens for my 1A students!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a snapshot of our busy schedule! This year we have added three new specialty subjects: Purposeful Play, Aboriginal Studies and STEM. Of course we also have Art, Music and Gym! </vt:lpstr>
      <vt:lpstr>This is my space where I do a lot of planning to create fun lesson plans for my special students!</vt:lpstr>
      <vt:lpstr>Important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1A!</dc:title>
  <dc:creator>McFadden, Brenda (ASD-N)</dc:creator>
  <cp:lastModifiedBy>McFadden, Brenda (ASD-N)</cp:lastModifiedBy>
  <cp:revision>16</cp:revision>
  <dcterms:created xsi:type="dcterms:W3CDTF">2020-09-23T23:14:58Z</dcterms:created>
  <dcterms:modified xsi:type="dcterms:W3CDTF">2020-09-24T17:14:21Z</dcterms:modified>
</cp:coreProperties>
</file>